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983"/>
    <a:srgbClr val="FFDE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644" y="-1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F5A16A-E01D-1142-9FDC-F34C4EFFAE8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6EA8ABB-BFAA-C99D-4738-66942D5F7C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96ACE00-5D0A-84FF-AA2C-67E9B2F015BD}"/>
              </a:ext>
            </a:extLst>
          </p:cNvPr>
          <p:cNvSpPr>
            <a:spLocks noGrp="1"/>
          </p:cNvSpPr>
          <p:nvPr>
            <p:ph type="dt" sz="half" idx="10"/>
          </p:nvPr>
        </p:nvSpPr>
        <p:spPr/>
        <p:txBody>
          <a:bodyPr/>
          <a:lstStyle/>
          <a:p>
            <a:fld id="{11C62CF4-A8DA-4E33-8ECD-CC7FCD1B812E}" type="datetimeFigureOut">
              <a:rPr lang="fr-FR" smtClean="0"/>
              <a:t>11/09/2025</a:t>
            </a:fld>
            <a:endParaRPr lang="fr-FR"/>
          </a:p>
        </p:txBody>
      </p:sp>
      <p:sp>
        <p:nvSpPr>
          <p:cNvPr id="5" name="Espace réservé du pied de page 4">
            <a:extLst>
              <a:ext uri="{FF2B5EF4-FFF2-40B4-BE49-F238E27FC236}">
                <a16:creationId xmlns:a16="http://schemas.microsoft.com/office/drawing/2014/main" id="{0E7DD980-1F3E-07F3-1B80-6054A927778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A4E8741-CEA2-FE12-F6DD-A9BCEE8E5045}"/>
              </a:ext>
            </a:extLst>
          </p:cNvPr>
          <p:cNvSpPr>
            <a:spLocks noGrp="1"/>
          </p:cNvSpPr>
          <p:nvPr>
            <p:ph type="sldNum" sz="quarter" idx="12"/>
          </p:nvPr>
        </p:nvSpPr>
        <p:spPr/>
        <p:txBody>
          <a:bodyPr/>
          <a:lstStyle/>
          <a:p>
            <a:fld id="{20161D12-DCA4-465E-BC24-DD98AF5917D8}" type="slidenum">
              <a:rPr lang="fr-FR" smtClean="0"/>
              <a:t>‹#›</a:t>
            </a:fld>
            <a:endParaRPr lang="fr-FR"/>
          </a:p>
        </p:txBody>
      </p:sp>
    </p:spTree>
    <p:extLst>
      <p:ext uri="{BB962C8B-B14F-4D97-AF65-F5344CB8AC3E}">
        <p14:creationId xmlns:p14="http://schemas.microsoft.com/office/powerpoint/2010/main" val="107446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6430F3-FC5D-9179-B45E-ABCF2E4DDF1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B9A3E13-E170-8870-B0BE-F5DF81FE357E}"/>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740E6E3-8A36-241D-1483-9DAA2DFEB89C}"/>
              </a:ext>
            </a:extLst>
          </p:cNvPr>
          <p:cNvSpPr>
            <a:spLocks noGrp="1"/>
          </p:cNvSpPr>
          <p:nvPr>
            <p:ph type="dt" sz="half" idx="10"/>
          </p:nvPr>
        </p:nvSpPr>
        <p:spPr/>
        <p:txBody>
          <a:bodyPr/>
          <a:lstStyle/>
          <a:p>
            <a:fld id="{11C62CF4-A8DA-4E33-8ECD-CC7FCD1B812E}" type="datetimeFigureOut">
              <a:rPr lang="fr-FR" smtClean="0"/>
              <a:t>11/09/2025</a:t>
            </a:fld>
            <a:endParaRPr lang="fr-FR"/>
          </a:p>
        </p:txBody>
      </p:sp>
      <p:sp>
        <p:nvSpPr>
          <p:cNvPr id="5" name="Espace réservé du pied de page 4">
            <a:extLst>
              <a:ext uri="{FF2B5EF4-FFF2-40B4-BE49-F238E27FC236}">
                <a16:creationId xmlns:a16="http://schemas.microsoft.com/office/drawing/2014/main" id="{73433473-9D19-8477-E585-B0E3BB5DF84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9C7F64E-ECB9-3946-0D03-1C643301D033}"/>
              </a:ext>
            </a:extLst>
          </p:cNvPr>
          <p:cNvSpPr>
            <a:spLocks noGrp="1"/>
          </p:cNvSpPr>
          <p:nvPr>
            <p:ph type="sldNum" sz="quarter" idx="12"/>
          </p:nvPr>
        </p:nvSpPr>
        <p:spPr/>
        <p:txBody>
          <a:bodyPr/>
          <a:lstStyle/>
          <a:p>
            <a:fld id="{20161D12-DCA4-465E-BC24-DD98AF5917D8}" type="slidenum">
              <a:rPr lang="fr-FR" smtClean="0"/>
              <a:t>‹#›</a:t>
            </a:fld>
            <a:endParaRPr lang="fr-FR"/>
          </a:p>
        </p:txBody>
      </p:sp>
    </p:spTree>
    <p:extLst>
      <p:ext uri="{BB962C8B-B14F-4D97-AF65-F5344CB8AC3E}">
        <p14:creationId xmlns:p14="http://schemas.microsoft.com/office/powerpoint/2010/main" val="370296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51EDAC5-A677-2488-6CC8-73F3BEBCE46A}"/>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A74892C-A5D9-A21B-7395-A1FF89E1A1A5}"/>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C37B591-52A8-2171-D8E8-375D056F5E7B}"/>
              </a:ext>
            </a:extLst>
          </p:cNvPr>
          <p:cNvSpPr>
            <a:spLocks noGrp="1"/>
          </p:cNvSpPr>
          <p:nvPr>
            <p:ph type="dt" sz="half" idx="10"/>
          </p:nvPr>
        </p:nvSpPr>
        <p:spPr/>
        <p:txBody>
          <a:bodyPr/>
          <a:lstStyle/>
          <a:p>
            <a:fld id="{11C62CF4-A8DA-4E33-8ECD-CC7FCD1B812E}" type="datetimeFigureOut">
              <a:rPr lang="fr-FR" smtClean="0"/>
              <a:t>11/09/2025</a:t>
            </a:fld>
            <a:endParaRPr lang="fr-FR"/>
          </a:p>
        </p:txBody>
      </p:sp>
      <p:sp>
        <p:nvSpPr>
          <p:cNvPr id="5" name="Espace réservé du pied de page 4">
            <a:extLst>
              <a:ext uri="{FF2B5EF4-FFF2-40B4-BE49-F238E27FC236}">
                <a16:creationId xmlns:a16="http://schemas.microsoft.com/office/drawing/2014/main" id="{D9FBB0DF-FB34-A188-83FA-BE8484C5B42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DAAA23F-B2F4-133C-F48E-2EC2509A307D}"/>
              </a:ext>
            </a:extLst>
          </p:cNvPr>
          <p:cNvSpPr>
            <a:spLocks noGrp="1"/>
          </p:cNvSpPr>
          <p:nvPr>
            <p:ph type="sldNum" sz="quarter" idx="12"/>
          </p:nvPr>
        </p:nvSpPr>
        <p:spPr/>
        <p:txBody>
          <a:bodyPr/>
          <a:lstStyle/>
          <a:p>
            <a:fld id="{20161D12-DCA4-465E-BC24-DD98AF5917D8}" type="slidenum">
              <a:rPr lang="fr-FR" smtClean="0"/>
              <a:t>‹#›</a:t>
            </a:fld>
            <a:endParaRPr lang="fr-FR"/>
          </a:p>
        </p:txBody>
      </p:sp>
    </p:spTree>
    <p:extLst>
      <p:ext uri="{BB962C8B-B14F-4D97-AF65-F5344CB8AC3E}">
        <p14:creationId xmlns:p14="http://schemas.microsoft.com/office/powerpoint/2010/main" val="3278741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751CC4-DED4-AA03-D27B-165A6035518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D232F45-3526-94B7-8EA1-F4D43816B09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C4ABD7D-12D0-33F0-730F-38B932512DA6}"/>
              </a:ext>
            </a:extLst>
          </p:cNvPr>
          <p:cNvSpPr>
            <a:spLocks noGrp="1"/>
          </p:cNvSpPr>
          <p:nvPr>
            <p:ph type="dt" sz="half" idx="10"/>
          </p:nvPr>
        </p:nvSpPr>
        <p:spPr/>
        <p:txBody>
          <a:bodyPr/>
          <a:lstStyle/>
          <a:p>
            <a:fld id="{11C62CF4-A8DA-4E33-8ECD-CC7FCD1B812E}" type="datetimeFigureOut">
              <a:rPr lang="fr-FR" smtClean="0"/>
              <a:t>11/09/2025</a:t>
            </a:fld>
            <a:endParaRPr lang="fr-FR"/>
          </a:p>
        </p:txBody>
      </p:sp>
      <p:sp>
        <p:nvSpPr>
          <p:cNvPr id="5" name="Espace réservé du pied de page 4">
            <a:extLst>
              <a:ext uri="{FF2B5EF4-FFF2-40B4-BE49-F238E27FC236}">
                <a16:creationId xmlns:a16="http://schemas.microsoft.com/office/drawing/2014/main" id="{FB013A8A-B21F-DF5E-AFF8-30FE2EF1990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530F945-7592-27A0-9C99-521C56E4EFFB}"/>
              </a:ext>
            </a:extLst>
          </p:cNvPr>
          <p:cNvSpPr>
            <a:spLocks noGrp="1"/>
          </p:cNvSpPr>
          <p:nvPr>
            <p:ph type="sldNum" sz="quarter" idx="12"/>
          </p:nvPr>
        </p:nvSpPr>
        <p:spPr/>
        <p:txBody>
          <a:bodyPr/>
          <a:lstStyle/>
          <a:p>
            <a:fld id="{20161D12-DCA4-465E-BC24-DD98AF5917D8}" type="slidenum">
              <a:rPr lang="fr-FR" smtClean="0"/>
              <a:t>‹#›</a:t>
            </a:fld>
            <a:endParaRPr lang="fr-FR"/>
          </a:p>
        </p:txBody>
      </p:sp>
    </p:spTree>
    <p:extLst>
      <p:ext uri="{BB962C8B-B14F-4D97-AF65-F5344CB8AC3E}">
        <p14:creationId xmlns:p14="http://schemas.microsoft.com/office/powerpoint/2010/main" val="3035268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BA72D5-BDC8-7A4D-AA6C-48AAD706C30A}"/>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457E22D-4D46-31EC-FBD2-A330E2200A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1294CE2D-FBC0-829F-7D7D-7C470CDE4490}"/>
              </a:ext>
            </a:extLst>
          </p:cNvPr>
          <p:cNvSpPr>
            <a:spLocks noGrp="1"/>
          </p:cNvSpPr>
          <p:nvPr>
            <p:ph type="dt" sz="half" idx="10"/>
          </p:nvPr>
        </p:nvSpPr>
        <p:spPr/>
        <p:txBody>
          <a:bodyPr/>
          <a:lstStyle/>
          <a:p>
            <a:fld id="{11C62CF4-A8DA-4E33-8ECD-CC7FCD1B812E}" type="datetimeFigureOut">
              <a:rPr lang="fr-FR" smtClean="0"/>
              <a:t>11/09/2025</a:t>
            </a:fld>
            <a:endParaRPr lang="fr-FR"/>
          </a:p>
        </p:txBody>
      </p:sp>
      <p:sp>
        <p:nvSpPr>
          <p:cNvPr id="5" name="Espace réservé du pied de page 4">
            <a:extLst>
              <a:ext uri="{FF2B5EF4-FFF2-40B4-BE49-F238E27FC236}">
                <a16:creationId xmlns:a16="http://schemas.microsoft.com/office/drawing/2014/main" id="{79896303-36C4-CC08-4F55-7EF58496AFD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34C046A-82D9-1A11-FE72-0E12CDA9A0E1}"/>
              </a:ext>
            </a:extLst>
          </p:cNvPr>
          <p:cNvSpPr>
            <a:spLocks noGrp="1"/>
          </p:cNvSpPr>
          <p:nvPr>
            <p:ph type="sldNum" sz="quarter" idx="12"/>
          </p:nvPr>
        </p:nvSpPr>
        <p:spPr/>
        <p:txBody>
          <a:bodyPr/>
          <a:lstStyle/>
          <a:p>
            <a:fld id="{20161D12-DCA4-465E-BC24-DD98AF5917D8}" type="slidenum">
              <a:rPr lang="fr-FR" smtClean="0"/>
              <a:t>‹#›</a:t>
            </a:fld>
            <a:endParaRPr lang="fr-FR"/>
          </a:p>
        </p:txBody>
      </p:sp>
    </p:spTree>
    <p:extLst>
      <p:ext uri="{BB962C8B-B14F-4D97-AF65-F5344CB8AC3E}">
        <p14:creationId xmlns:p14="http://schemas.microsoft.com/office/powerpoint/2010/main" val="3299406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C78CD2-EBF7-5A96-059D-DC2289F6AAA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82DD53D-EF22-8DA4-C297-CD3DFCFD73CB}"/>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A2C5449-A80A-0A83-F4BC-3AAA0D1D0B13}"/>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C3A17AC9-0052-7FFD-1915-438CFB2D6E20}"/>
              </a:ext>
            </a:extLst>
          </p:cNvPr>
          <p:cNvSpPr>
            <a:spLocks noGrp="1"/>
          </p:cNvSpPr>
          <p:nvPr>
            <p:ph type="dt" sz="half" idx="10"/>
          </p:nvPr>
        </p:nvSpPr>
        <p:spPr/>
        <p:txBody>
          <a:bodyPr/>
          <a:lstStyle/>
          <a:p>
            <a:fld id="{11C62CF4-A8DA-4E33-8ECD-CC7FCD1B812E}" type="datetimeFigureOut">
              <a:rPr lang="fr-FR" smtClean="0"/>
              <a:t>11/09/2025</a:t>
            </a:fld>
            <a:endParaRPr lang="fr-FR"/>
          </a:p>
        </p:txBody>
      </p:sp>
      <p:sp>
        <p:nvSpPr>
          <p:cNvPr id="6" name="Espace réservé du pied de page 5">
            <a:extLst>
              <a:ext uri="{FF2B5EF4-FFF2-40B4-BE49-F238E27FC236}">
                <a16:creationId xmlns:a16="http://schemas.microsoft.com/office/drawing/2014/main" id="{B3392BE7-AC44-8AF9-4B78-84B5575AC5C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2B79538-340F-8306-F839-0CB33493016C}"/>
              </a:ext>
            </a:extLst>
          </p:cNvPr>
          <p:cNvSpPr>
            <a:spLocks noGrp="1"/>
          </p:cNvSpPr>
          <p:nvPr>
            <p:ph type="sldNum" sz="quarter" idx="12"/>
          </p:nvPr>
        </p:nvSpPr>
        <p:spPr/>
        <p:txBody>
          <a:bodyPr/>
          <a:lstStyle/>
          <a:p>
            <a:fld id="{20161D12-DCA4-465E-BC24-DD98AF5917D8}" type="slidenum">
              <a:rPr lang="fr-FR" smtClean="0"/>
              <a:t>‹#›</a:t>
            </a:fld>
            <a:endParaRPr lang="fr-FR"/>
          </a:p>
        </p:txBody>
      </p:sp>
    </p:spTree>
    <p:extLst>
      <p:ext uri="{BB962C8B-B14F-4D97-AF65-F5344CB8AC3E}">
        <p14:creationId xmlns:p14="http://schemas.microsoft.com/office/powerpoint/2010/main" val="979403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704348-F9C4-ECDE-AB58-221EE2291C4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E5D75B9-877D-51C6-F9F7-72E8C6E137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1AF75182-C02F-67B4-C93F-1FF2B3D77A4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8FC3293-F155-6A53-DA23-671826119B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EDE92E8-B3D7-44D7-8A31-E0E236CE46D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44C3843-6571-A496-BC24-28CB7D125FC5}"/>
              </a:ext>
            </a:extLst>
          </p:cNvPr>
          <p:cNvSpPr>
            <a:spLocks noGrp="1"/>
          </p:cNvSpPr>
          <p:nvPr>
            <p:ph type="dt" sz="half" idx="10"/>
          </p:nvPr>
        </p:nvSpPr>
        <p:spPr/>
        <p:txBody>
          <a:bodyPr/>
          <a:lstStyle/>
          <a:p>
            <a:fld id="{11C62CF4-A8DA-4E33-8ECD-CC7FCD1B812E}" type="datetimeFigureOut">
              <a:rPr lang="fr-FR" smtClean="0"/>
              <a:t>11/09/2025</a:t>
            </a:fld>
            <a:endParaRPr lang="fr-FR"/>
          </a:p>
        </p:txBody>
      </p:sp>
      <p:sp>
        <p:nvSpPr>
          <p:cNvPr id="8" name="Espace réservé du pied de page 7">
            <a:extLst>
              <a:ext uri="{FF2B5EF4-FFF2-40B4-BE49-F238E27FC236}">
                <a16:creationId xmlns:a16="http://schemas.microsoft.com/office/drawing/2014/main" id="{470DD8AD-00B9-05A0-F2FB-CD68FFE9AA9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F757C91-5C7D-3691-E452-A5FE3D52AD7F}"/>
              </a:ext>
            </a:extLst>
          </p:cNvPr>
          <p:cNvSpPr>
            <a:spLocks noGrp="1"/>
          </p:cNvSpPr>
          <p:nvPr>
            <p:ph type="sldNum" sz="quarter" idx="12"/>
          </p:nvPr>
        </p:nvSpPr>
        <p:spPr/>
        <p:txBody>
          <a:bodyPr/>
          <a:lstStyle/>
          <a:p>
            <a:fld id="{20161D12-DCA4-465E-BC24-DD98AF5917D8}" type="slidenum">
              <a:rPr lang="fr-FR" smtClean="0"/>
              <a:t>‹#›</a:t>
            </a:fld>
            <a:endParaRPr lang="fr-FR"/>
          </a:p>
        </p:txBody>
      </p:sp>
    </p:spTree>
    <p:extLst>
      <p:ext uri="{BB962C8B-B14F-4D97-AF65-F5344CB8AC3E}">
        <p14:creationId xmlns:p14="http://schemas.microsoft.com/office/powerpoint/2010/main" val="3088974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326F22-748E-FCBC-2B00-A2FDFDE4A06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B05BDCBA-426E-CB3E-F205-17D7BB79EBD1}"/>
              </a:ext>
            </a:extLst>
          </p:cNvPr>
          <p:cNvSpPr>
            <a:spLocks noGrp="1"/>
          </p:cNvSpPr>
          <p:nvPr>
            <p:ph type="dt" sz="half" idx="10"/>
          </p:nvPr>
        </p:nvSpPr>
        <p:spPr/>
        <p:txBody>
          <a:bodyPr/>
          <a:lstStyle/>
          <a:p>
            <a:fld id="{11C62CF4-A8DA-4E33-8ECD-CC7FCD1B812E}" type="datetimeFigureOut">
              <a:rPr lang="fr-FR" smtClean="0"/>
              <a:t>11/09/2025</a:t>
            </a:fld>
            <a:endParaRPr lang="fr-FR"/>
          </a:p>
        </p:txBody>
      </p:sp>
      <p:sp>
        <p:nvSpPr>
          <p:cNvPr id="4" name="Espace réservé du pied de page 3">
            <a:extLst>
              <a:ext uri="{FF2B5EF4-FFF2-40B4-BE49-F238E27FC236}">
                <a16:creationId xmlns:a16="http://schemas.microsoft.com/office/drawing/2014/main" id="{CC40D995-54A2-A7CA-0072-E69E060F4DC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EB9E8187-917B-8BF7-7149-1B94F5802205}"/>
              </a:ext>
            </a:extLst>
          </p:cNvPr>
          <p:cNvSpPr>
            <a:spLocks noGrp="1"/>
          </p:cNvSpPr>
          <p:nvPr>
            <p:ph type="sldNum" sz="quarter" idx="12"/>
          </p:nvPr>
        </p:nvSpPr>
        <p:spPr/>
        <p:txBody>
          <a:bodyPr/>
          <a:lstStyle/>
          <a:p>
            <a:fld id="{20161D12-DCA4-465E-BC24-DD98AF5917D8}" type="slidenum">
              <a:rPr lang="fr-FR" smtClean="0"/>
              <a:t>‹#›</a:t>
            </a:fld>
            <a:endParaRPr lang="fr-FR"/>
          </a:p>
        </p:txBody>
      </p:sp>
    </p:spTree>
    <p:extLst>
      <p:ext uri="{BB962C8B-B14F-4D97-AF65-F5344CB8AC3E}">
        <p14:creationId xmlns:p14="http://schemas.microsoft.com/office/powerpoint/2010/main" val="694119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C10B7A4-AFCC-CAA4-4210-1FCBDA19763C}"/>
              </a:ext>
            </a:extLst>
          </p:cNvPr>
          <p:cNvSpPr>
            <a:spLocks noGrp="1"/>
          </p:cNvSpPr>
          <p:nvPr>
            <p:ph type="dt" sz="half" idx="10"/>
          </p:nvPr>
        </p:nvSpPr>
        <p:spPr/>
        <p:txBody>
          <a:bodyPr/>
          <a:lstStyle/>
          <a:p>
            <a:fld id="{11C62CF4-A8DA-4E33-8ECD-CC7FCD1B812E}" type="datetimeFigureOut">
              <a:rPr lang="fr-FR" smtClean="0"/>
              <a:t>11/09/2025</a:t>
            </a:fld>
            <a:endParaRPr lang="fr-FR"/>
          </a:p>
        </p:txBody>
      </p:sp>
      <p:sp>
        <p:nvSpPr>
          <p:cNvPr id="3" name="Espace réservé du pied de page 2">
            <a:extLst>
              <a:ext uri="{FF2B5EF4-FFF2-40B4-BE49-F238E27FC236}">
                <a16:creationId xmlns:a16="http://schemas.microsoft.com/office/drawing/2014/main" id="{A75712E7-0983-179E-D0D4-74A93A96168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9028D6B-C082-0782-4B94-E038DC35B817}"/>
              </a:ext>
            </a:extLst>
          </p:cNvPr>
          <p:cNvSpPr>
            <a:spLocks noGrp="1"/>
          </p:cNvSpPr>
          <p:nvPr>
            <p:ph type="sldNum" sz="quarter" idx="12"/>
          </p:nvPr>
        </p:nvSpPr>
        <p:spPr/>
        <p:txBody>
          <a:bodyPr/>
          <a:lstStyle/>
          <a:p>
            <a:fld id="{20161D12-DCA4-465E-BC24-DD98AF5917D8}" type="slidenum">
              <a:rPr lang="fr-FR" smtClean="0"/>
              <a:t>‹#›</a:t>
            </a:fld>
            <a:endParaRPr lang="fr-FR"/>
          </a:p>
        </p:txBody>
      </p:sp>
    </p:spTree>
    <p:extLst>
      <p:ext uri="{BB962C8B-B14F-4D97-AF65-F5344CB8AC3E}">
        <p14:creationId xmlns:p14="http://schemas.microsoft.com/office/powerpoint/2010/main" val="2287238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A26E49-4490-53DD-92E6-66CE7C4C281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EF94C0F-DD9B-FDCB-EED8-83E0802EEE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7FE634F-28E8-5D5F-F50E-E16BB24CDA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2831060-C79C-502F-E246-11CD020BB385}"/>
              </a:ext>
            </a:extLst>
          </p:cNvPr>
          <p:cNvSpPr>
            <a:spLocks noGrp="1"/>
          </p:cNvSpPr>
          <p:nvPr>
            <p:ph type="dt" sz="half" idx="10"/>
          </p:nvPr>
        </p:nvSpPr>
        <p:spPr/>
        <p:txBody>
          <a:bodyPr/>
          <a:lstStyle/>
          <a:p>
            <a:fld id="{11C62CF4-A8DA-4E33-8ECD-CC7FCD1B812E}" type="datetimeFigureOut">
              <a:rPr lang="fr-FR" smtClean="0"/>
              <a:t>11/09/2025</a:t>
            </a:fld>
            <a:endParaRPr lang="fr-FR"/>
          </a:p>
        </p:txBody>
      </p:sp>
      <p:sp>
        <p:nvSpPr>
          <p:cNvPr id="6" name="Espace réservé du pied de page 5">
            <a:extLst>
              <a:ext uri="{FF2B5EF4-FFF2-40B4-BE49-F238E27FC236}">
                <a16:creationId xmlns:a16="http://schemas.microsoft.com/office/drawing/2014/main" id="{15C6C9CB-C959-66AF-AFE6-E8892A79372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0315FE5-C379-5D14-BB43-3E43126E0B67}"/>
              </a:ext>
            </a:extLst>
          </p:cNvPr>
          <p:cNvSpPr>
            <a:spLocks noGrp="1"/>
          </p:cNvSpPr>
          <p:nvPr>
            <p:ph type="sldNum" sz="quarter" idx="12"/>
          </p:nvPr>
        </p:nvSpPr>
        <p:spPr/>
        <p:txBody>
          <a:bodyPr/>
          <a:lstStyle/>
          <a:p>
            <a:fld id="{20161D12-DCA4-465E-BC24-DD98AF5917D8}" type="slidenum">
              <a:rPr lang="fr-FR" smtClean="0"/>
              <a:t>‹#›</a:t>
            </a:fld>
            <a:endParaRPr lang="fr-FR"/>
          </a:p>
        </p:txBody>
      </p:sp>
    </p:spTree>
    <p:extLst>
      <p:ext uri="{BB962C8B-B14F-4D97-AF65-F5344CB8AC3E}">
        <p14:creationId xmlns:p14="http://schemas.microsoft.com/office/powerpoint/2010/main" val="1927945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0D2FA3-37BD-5B82-F7DD-039F6A01A37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E2375D70-7124-0CD3-7A86-A4BE9A5604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6BAA1D6F-C87E-957F-6431-341FBCB272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69ACACD-3D8C-CF18-A609-0F35F8412D92}"/>
              </a:ext>
            </a:extLst>
          </p:cNvPr>
          <p:cNvSpPr>
            <a:spLocks noGrp="1"/>
          </p:cNvSpPr>
          <p:nvPr>
            <p:ph type="dt" sz="half" idx="10"/>
          </p:nvPr>
        </p:nvSpPr>
        <p:spPr/>
        <p:txBody>
          <a:bodyPr/>
          <a:lstStyle/>
          <a:p>
            <a:fld id="{11C62CF4-A8DA-4E33-8ECD-CC7FCD1B812E}" type="datetimeFigureOut">
              <a:rPr lang="fr-FR" smtClean="0"/>
              <a:t>11/09/2025</a:t>
            </a:fld>
            <a:endParaRPr lang="fr-FR"/>
          </a:p>
        </p:txBody>
      </p:sp>
      <p:sp>
        <p:nvSpPr>
          <p:cNvPr id="6" name="Espace réservé du pied de page 5">
            <a:extLst>
              <a:ext uri="{FF2B5EF4-FFF2-40B4-BE49-F238E27FC236}">
                <a16:creationId xmlns:a16="http://schemas.microsoft.com/office/drawing/2014/main" id="{BC2794BB-102B-F498-3C18-CB17798B2E6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2F67DBB-428F-7CF4-588A-A7BDC7E6C676}"/>
              </a:ext>
            </a:extLst>
          </p:cNvPr>
          <p:cNvSpPr>
            <a:spLocks noGrp="1"/>
          </p:cNvSpPr>
          <p:nvPr>
            <p:ph type="sldNum" sz="quarter" idx="12"/>
          </p:nvPr>
        </p:nvSpPr>
        <p:spPr/>
        <p:txBody>
          <a:bodyPr/>
          <a:lstStyle/>
          <a:p>
            <a:fld id="{20161D12-DCA4-465E-BC24-DD98AF5917D8}" type="slidenum">
              <a:rPr lang="fr-FR" smtClean="0"/>
              <a:t>‹#›</a:t>
            </a:fld>
            <a:endParaRPr lang="fr-FR"/>
          </a:p>
        </p:txBody>
      </p:sp>
    </p:spTree>
    <p:extLst>
      <p:ext uri="{BB962C8B-B14F-4D97-AF65-F5344CB8AC3E}">
        <p14:creationId xmlns:p14="http://schemas.microsoft.com/office/powerpoint/2010/main" val="1549352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3C29CD9-37F8-316F-E5CB-409574F35B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82B0685-71DB-68C7-5606-715EE31344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D1B1722-BB82-52A2-6A8C-E0938DF058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C62CF4-A8DA-4E33-8ECD-CC7FCD1B812E}" type="datetimeFigureOut">
              <a:rPr lang="fr-FR" smtClean="0"/>
              <a:t>11/09/2025</a:t>
            </a:fld>
            <a:endParaRPr lang="fr-FR"/>
          </a:p>
        </p:txBody>
      </p:sp>
      <p:sp>
        <p:nvSpPr>
          <p:cNvPr id="5" name="Espace réservé du pied de page 4">
            <a:extLst>
              <a:ext uri="{FF2B5EF4-FFF2-40B4-BE49-F238E27FC236}">
                <a16:creationId xmlns:a16="http://schemas.microsoft.com/office/drawing/2014/main" id="{9311E1C1-5D94-73A3-23B5-042C6BBD7B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930A9C5-7E9E-6A66-5A31-71FEFE7D94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161D12-DCA4-465E-BC24-DD98AF5917D8}" type="slidenum">
              <a:rPr lang="fr-FR" smtClean="0"/>
              <a:t>‹#›</a:t>
            </a:fld>
            <a:endParaRPr lang="fr-FR"/>
          </a:p>
        </p:txBody>
      </p:sp>
    </p:spTree>
    <p:extLst>
      <p:ext uri="{BB962C8B-B14F-4D97-AF65-F5344CB8AC3E}">
        <p14:creationId xmlns:p14="http://schemas.microsoft.com/office/powerpoint/2010/main" val="3080712554"/>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europsy.net/app/uploads/EPA-GEP_Eligibility-and-placement-organisation.pdf" TargetMode="External"/><Relationship Id="rId2" Type="http://schemas.openxmlformats.org/officeDocument/2006/relationships/hyperlink" Target="https://bolnica-vrapce.hr/" TargetMode="Externa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https://www.europsy.net/gaining-experience-programm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8" name="ZoneTexte 7">
            <a:extLst>
              <a:ext uri="{FF2B5EF4-FFF2-40B4-BE49-F238E27FC236}">
                <a16:creationId xmlns:a16="http://schemas.microsoft.com/office/drawing/2014/main" id="{4C9181BD-38E1-B035-CFD4-03B3A3DC0AC2}"/>
              </a:ext>
            </a:extLst>
          </p:cNvPr>
          <p:cNvSpPr txBox="1"/>
          <p:nvPr/>
        </p:nvSpPr>
        <p:spPr>
          <a:xfrm>
            <a:off x="6410290" y="818294"/>
            <a:ext cx="4647445" cy="646331"/>
          </a:xfrm>
          <a:prstGeom prst="rect">
            <a:avLst/>
          </a:prstGeom>
          <a:solidFill>
            <a:srgbClr val="FFDE17"/>
          </a:solidFill>
          <a:ln>
            <a:noFill/>
          </a:ln>
          <a:effectLst>
            <a:softEdge rad="0"/>
          </a:effectLst>
        </p:spPr>
        <p:txBody>
          <a:bodyPr wrap="square" rtlCol="0">
            <a:spAutoFit/>
          </a:bodyPr>
          <a:lstStyle/>
          <a:p>
            <a:pPr algn="ctr"/>
            <a:r>
              <a:rPr lang="en-US" i="0" dirty="0">
                <a:effectLst/>
                <a:latin typeface="+mj-lt"/>
              </a:rPr>
              <a:t>University Psychiatric Hospital </a:t>
            </a:r>
            <a:r>
              <a:rPr lang="en-US" i="0" dirty="0" err="1">
                <a:effectLst/>
                <a:latin typeface="+mj-lt"/>
              </a:rPr>
              <a:t>Vrapče</a:t>
            </a:r>
            <a:endParaRPr lang="en-US" i="0" dirty="0">
              <a:effectLst/>
              <a:latin typeface="+mj-lt"/>
            </a:endParaRPr>
          </a:p>
          <a:p>
            <a:pPr algn="ctr"/>
            <a:r>
              <a:rPr lang="en-US" b="1" dirty="0">
                <a:latin typeface="+mj-lt"/>
              </a:rPr>
              <a:t>Zagreb, Croatia</a:t>
            </a:r>
            <a:endParaRPr lang="fr-FR" b="1" dirty="0">
              <a:latin typeface="+mj-lt"/>
            </a:endParaRPr>
          </a:p>
        </p:txBody>
      </p:sp>
      <p:sp>
        <p:nvSpPr>
          <p:cNvPr id="9" name="ZoneTexte 8">
            <a:extLst>
              <a:ext uri="{FF2B5EF4-FFF2-40B4-BE49-F238E27FC236}">
                <a16:creationId xmlns:a16="http://schemas.microsoft.com/office/drawing/2014/main" id="{02BC2CBC-73B1-230E-B078-2EFABAEEB07F}"/>
              </a:ext>
            </a:extLst>
          </p:cNvPr>
          <p:cNvSpPr txBox="1"/>
          <p:nvPr/>
        </p:nvSpPr>
        <p:spPr>
          <a:xfrm>
            <a:off x="1042811" y="2465696"/>
            <a:ext cx="2268000" cy="738664"/>
          </a:xfrm>
          <a:prstGeom prst="rect">
            <a:avLst/>
          </a:prstGeom>
          <a:solidFill>
            <a:schemeClr val="accent5">
              <a:lumMod val="20000"/>
              <a:lumOff val="80000"/>
            </a:schemeClr>
          </a:solidFill>
        </p:spPr>
        <p:txBody>
          <a:bodyPr wrap="square" rtlCol="0">
            <a:spAutoFit/>
          </a:bodyPr>
          <a:lstStyle/>
          <a:p>
            <a:pPr algn="just"/>
            <a:r>
              <a:rPr lang="fr-FR" sz="1400" u="sng" dirty="0"/>
              <a:t>Type of placement</a:t>
            </a:r>
            <a:r>
              <a:rPr lang="fr-FR" sz="1400" dirty="0"/>
              <a:t>:</a:t>
            </a:r>
          </a:p>
          <a:p>
            <a:r>
              <a:rPr lang="fr-FR" sz="1400" dirty="0" err="1"/>
              <a:t>Clinical</a:t>
            </a:r>
            <a:endParaRPr lang="fr-FR" sz="1400" dirty="0"/>
          </a:p>
          <a:p>
            <a:endParaRPr lang="fr-FR" sz="1400" dirty="0"/>
          </a:p>
        </p:txBody>
      </p:sp>
      <p:sp>
        <p:nvSpPr>
          <p:cNvPr id="10" name="ZoneTexte 9">
            <a:extLst>
              <a:ext uri="{FF2B5EF4-FFF2-40B4-BE49-F238E27FC236}">
                <a16:creationId xmlns:a16="http://schemas.microsoft.com/office/drawing/2014/main" id="{7DE73F09-E674-6DCE-6AA1-C44467152040}"/>
              </a:ext>
            </a:extLst>
          </p:cNvPr>
          <p:cNvSpPr txBox="1"/>
          <p:nvPr/>
        </p:nvSpPr>
        <p:spPr>
          <a:xfrm>
            <a:off x="8959919" y="2465696"/>
            <a:ext cx="2268000" cy="738664"/>
          </a:xfrm>
          <a:prstGeom prst="rect">
            <a:avLst/>
          </a:prstGeom>
          <a:solidFill>
            <a:schemeClr val="accent5">
              <a:lumMod val="20000"/>
              <a:lumOff val="80000"/>
            </a:schemeClr>
          </a:solidFill>
        </p:spPr>
        <p:txBody>
          <a:bodyPr wrap="square" rtlCol="0">
            <a:spAutoFit/>
          </a:bodyPr>
          <a:lstStyle/>
          <a:p>
            <a:r>
              <a:rPr lang="fr-FR" sz="1400" u="sng" dirty="0"/>
              <a:t>Duration</a:t>
            </a:r>
            <a:r>
              <a:rPr lang="fr-FR" sz="1400" dirty="0"/>
              <a:t>:</a:t>
            </a:r>
          </a:p>
          <a:p>
            <a:r>
              <a:rPr lang="en-US" sz="1400" dirty="0"/>
              <a:t>2 to 8 weeks depending on candidate availability</a:t>
            </a:r>
            <a:endParaRPr lang="fr-FR" sz="1400" dirty="0"/>
          </a:p>
        </p:txBody>
      </p:sp>
      <p:sp>
        <p:nvSpPr>
          <p:cNvPr id="11" name="ZoneTexte 10">
            <a:extLst>
              <a:ext uri="{FF2B5EF4-FFF2-40B4-BE49-F238E27FC236}">
                <a16:creationId xmlns:a16="http://schemas.microsoft.com/office/drawing/2014/main" id="{1207A211-7E12-0346-3804-B9193C7970F3}"/>
              </a:ext>
            </a:extLst>
          </p:cNvPr>
          <p:cNvSpPr txBox="1"/>
          <p:nvPr/>
        </p:nvSpPr>
        <p:spPr>
          <a:xfrm>
            <a:off x="3449174" y="2474515"/>
            <a:ext cx="5284839" cy="1815882"/>
          </a:xfrm>
          <a:prstGeom prst="rect">
            <a:avLst/>
          </a:prstGeom>
          <a:solidFill>
            <a:schemeClr val="accent5">
              <a:lumMod val="20000"/>
              <a:lumOff val="80000"/>
            </a:schemeClr>
          </a:solidFill>
        </p:spPr>
        <p:txBody>
          <a:bodyPr wrap="square" rtlCol="0">
            <a:spAutoFit/>
          </a:bodyPr>
          <a:lstStyle/>
          <a:p>
            <a:r>
              <a:rPr lang="fr-FR" sz="1400" u="sng" dirty="0"/>
              <a:t>Placement description:</a:t>
            </a:r>
            <a:endParaRPr lang="fr-FR" sz="1400" b="0" i="0" u="none" strike="noStrike" baseline="0" dirty="0"/>
          </a:p>
          <a:p>
            <a:r>
              <a:rPr lang="en-US" sz="1400" b="0" i="0" u="none" strike="noStrike" baseline="0" dirty="0">
                <a:solidFill>
                  <a:srgbClr val="202024"/>
                </a:solidFill>
              </a:rPr>
              <a:t>Participant will be offered a placement on the following departments: Department for diagnostics and intensive care, Forensic psychiatry department, Affective disorders department, Sleep disorders department, Department for biological psychiatry and psychogeriatrics. Participant can, depending on their preferences, visit more than one department during their stay.</a:t>
            </a:r>
          </a:p>
          <a:p>
            <a:endParaRPr lang="en-US" sz="1400" b="0" i="0" u="none" strike="noStrike" baseline="0" dirty="0">
              <a:solidFill>
                <a:srgbClr val="202024"/>
              </a:solidFill>
            </a:endParaRPr>
          </a:p>
        </p:txBody>
      </p:sp>
      <p:sp>
        <p:nvSpPr>
          <p:cNvPr id="12" name="ZoneTexte 11">
            <a:extLst>
              <a:ext uri="{FF2B5EF4-FFF2-40B4-BE49-F238E27FC236}">
                <a16:creationId xmlns:a16="http://schemas.microsoft.com/office/drawing/2014/main" id="{3922A569-2B92-07BA-1F86-E7BC3FDCFE25}"/>
              </a:ext>
            </a:extLst>
          </p:cNvPr>
          <p:cNvSpPr txBox="1"/>
          <p:nvPr/>
        </p:nvSpPr>
        <p:spPr>
          <a:xfrm>
            <a:off x="8959919" y="3361465"/>
            <a:ext cx="2268000" cy="738664"/>
          </a:xfrm>
          <a:prstGeom prst="rect">
            <a:avLst/>
          </a:prstGeom>
          <a:solidFill>
            <a:schemeClr val="accent5">
              <a:lumMod val="20000"/>
              <a:lumOff val="80000"/>
            </a:schemeClr>
          </a:solidFill>
        </p:spPr>
        <p:txBody>
          <a:bodyPr wrap="square" rtlCol="0">
            <a:spAutoFit/>
          </a:bodyPr>
          <a:lstStyle/>
          <a:p>
            <a:r>
              <a:rPr lang="fr-FR" sz="1400" u="sng" dirty="0"/>
              <a:t>Accommodation:</a:t>
            </a:r>
          </a:p>
          <a:p>
            <a:r>
              <a:rPr lang="en-US" sz="1400" dirty="0"/>
              <a:t>Accommodation available for free</a:t>
            </a:r>
            <a:endParaRPr lang="fr-FR" sz="1400" dirty="0"/>
          </a:p>
        </p:txBody>
      </p:sp>
      <p:sp>
        <p:nvSpPr>
          <p:cNvPr id="13" name="ZoneTexte 12">
            <a:extLst>
              <a:ext uri="{FF2B5EF4-FFF2-40B4-BE49-F238E27FC236}">
                <a16:creationId xmlns:a16="http://schemas.microsoft.com/office/drawing/2014/main" id="{66256D7E-E680-7005-EE52-A732E293B1B1}"/>
              </a:ext>
            </a:extLst>
          </p:cNvPr>
          <p:cNvSpPr txBox="1"/>
          <p:nvPr/>
        </p:nvSpPr>
        <p:spPr>
          <a:xfrm>
            <a:off x="8959919" y="5140960"/>
            <a:ext cx="2268000" cy="523220"/>
          </a:xfrm>
          <a:prstGeom prst="rect">
            <a:avLst/>
          </a:prstGeom>
          <a:solidFill>
            <a:schemeClr val="accent5">
              <a:lumMod val="20000"/>
              <a:lumOff val="80000"/>
            </a:schemeClr>
          </a:solidFill>
        </p:spPr>
        <p:txBody>
          <a:bodyPr wrap="square" rtlCol="0">
            <a:spAutoFit/>
          </a:bodyPr>
          <a:lstStyle/>
          <a:p>
            <a:r>
              <a:rPr lang="fr-FR" sz="1400" u="sng" dirty="0"/>
              <a:t>Financial Support</a:t>
            </a:r>
            <a:r>
              <a:rPr lang="fr-FR" sz="1400" dirty="0"/>
              <a:t>:</a:t>
            </a:r>
          </a:p>
          <a:p>
            <a:r>
              <a:rPr lang="fr-FR" sz="1400" dirty="0"/>
              <a:t>Not </a:t>
            </a:r>
            <a:r>
              <a:rPr lang="fr-FR" sz="1400" dirty="0" err="1"/>
              <a:t>available</a:t>
            </a:r>
            <a:endParaRPr lang="fr-FR" sz="1400" dirty="0"/>
          </a:p>
        </p:txBody>
      </p:sp>
      <p:sp>
        <p:nvSpPr>
          <p:cNvPr id="15" name="ZoneTexte 14">
            <a:extLst>
              <a:ext uri="{FF2B5EF4-FFF2-40B4-BE49-F238E27FC236}">
                <a16:creationId xmlns:a16="http://schemas.microsoft.com/office/drawing/2014/main" id="{98338F0A-92AA-E2D4-C530-4920C6C335DC}"/>
              </a:ext>
            </a:extLst>
          </p:cNvPr>
          <p:cNvSpPr txBox="1"/>
          <p:nvPr/>
        </p:nvSpPr>
        <p:spPr>
          <a:xfrm>
            <a:off x="1042811" y="3376848"/>
            <a:ext cx="2268000" cy="523220"/>
          </a:xfrm>
          <a:prstGeom prst="rect">
            <a:avLst/>
          </a:prstGeom>
          <a:solidFill>
            <a:schemeClr val="accent5">
              <a:lumMod val="20000"/>
              <a:lumOff val="80000"/>
            </a:schemeClr>
          </a:solidFill>
        </p:spPr>
        <p:txBody>
          <a:bodyPr wrap="square" rtlCol="0">
            <a:spAutoFit/>
          </a:bodyPr>
          <a:lstStyle/>
          <a:p>
            <a:r>
              <a:rPr lang="fr-FR" sz="1400" u="sng" dirty="0"/>
              <a:t>Contact </a:t>
            </a:r>
            <a:r>
              <a:rPr lang="fr-FR" sz="1400" u="sng" dirty="0" err="1"/>
              <a:t>person</a:t>
            </a:r>
            <a:r>
              <a:rPr lang="fr-FR" sz="1400" dirty="0"/>
              <a:t>: </a:t>
            </a:r>
          </a:p>
          <a:p>
            <a:pPr algn="l"/>
            <a:r>
              <a:rPr lang="fr-FR" sz="1400" dirty="0"/>
              <a:t>Dr Nikola </a:t>
            </a:r>
            <a:r>
              <a:rPr lang="fr-FR" sz="1400" dirty="0" err="1"/>
              <a:t>Žaja</a:t>
            </a:r>
            <a:r>
              <a:rPr lang="fr-FR" sz="1400" dirty="0"/>
              <a:t> (PhD)</a:t>
            </a:r>
          </a:p>
        </p:txBody>
      </p:sp>
      <p:sp>
        <p:nvSpPr>
          <p:cNvPr id="16" name="ZoneTexte 15">
            <a:extLst>
              <a:ext uri="{FF2B5EF4-FFF2-40B4-BE49-F238E27FC236}">
                <a16:creationId xmlns:a16="http://schemas.microsoft.com/office/drawing/2014/main" id="{897DBAB1-6E2E-4CAA-2CD1-98A29379CF23}"/>
              </a:ext>
            </a:extLst>
          </p:cNvPr>
          <p:cNvSpPr txBox="1"/>
          <p:nvPr/>
        </p:nvSpPr>
        <p:spPr>
          <a:xfrm>
            <a:off x="1042811" y="4100129"/>
            <a:ext cx="2268000" cy="523220"/>
          </a:xfrm>
          <a:prstGeom prst="rect">
            <a:avLst/>
          </a:prstGeom>
          <a:solidFill>
            <a:schemeClr val="accent5">
              <a:lumMod val="20000"/>
              <a:lumOff val="80000"/>
            </a:schemeClr>
          </a:solidFill>
        </p:spPr>
        <p:txBody>
          <a:bodyPr wrap="square" rtlCol="0">
            <a:spAutoFit/>
          </a:bodyPr>
          <a:lstStyle/>
          <a:p>
            <a:r>
              <a:rPr lang="fr-FR" sz="1400" u="sng" dirty="0"/>
              <a:t>Head of Institution</a:t>
            </a:r>
            <a:r>
              <a:rPr lang="fr-FR" sz="1400" dirty="0"/>
              <a:t>: </a:t>
            </a:r>
          </a:p>
          <a:p>
            <a:pPr algn="l"/>
            <a:r>
              <a:rPr lang="fr-FR" sz="1400" dirty="0"/>
              <a:t>Prof. </a:t>
            </a:r>
            <a:r>
              <a:rPr lang="fr-FR" sz="1400" dirty="0" err="1"/>
              <a:t>Petrana</a:t>
            </a:r>
            <a:r>
              <a:rPr lang="fr-FR" sz="1400" dirty="0"/>
              <a:t> </a:t>
            </a:r>
            <a:r>
              <a:rPr lang="fr-FR" sz="1400" dirty="0" err="1"/>
              <a:t>Brečić</a:t>
            </a:r>
            <a:endParaRPr lang="fr-FR" sz="1400" dirty="0"/>
          </a:p>
        </p:txBody>
      </p:sp>
      <p:sp>
        <p:nvSpPr>
          <p:cNvPr id="17" name="ZoneTexte 16">
            <a:extLst>
              <a:ext uri="{FF2B5EF4-FFF2-40B4-BE49-F238E27FC236}">
                <a16:creationId xmlns:a16="http://schemas.microsoft.com/office/drawing/2014/main" id="{FBA413AC-679E-1F16-D0C3-78D84181FA1A}"/>
              </a:ext>
            </a:extLst>
          </p:cNvPr>
          <p:cNvSpPr txBox="1"/>
          <p:nvPr/>
        </p:nvSpPr>
        <p:spPr>
          <a:xfrm>
            <a:off x="3449173" y="4771628"/>
            <a:ext cx="5284839" cy="738664"/>
          </a:xfrm>
          <a:prstGeom prst="rect">
            <a:avLst/>
          </a:prstGeom>
          <a:solidFill>
            <a:schemeClr val="accent5">
              <a:lumMod val="20000"/>
              <a:lumOff val="80000"/>
            </a:schemeClr>
          </a:solidFill>
        </p:spPr>
        <p:txBody>
          <a:bodyPr wrap="square" rtlCol="0">
            <a:spAutoFit/>
          </a:bodyPr>
          <a:lstStyle/>
          <a:p>
            <a:r>
              <a:rPr lang="fr-FR" sz="1400" u="sng" dirty="0" err="1"/>
              <a:t>Any</a:t>
            </a:r>
            <a:r>
              <a:rPr lang="fr-FR" sz="1400" u="sng" dirty="0"/>
              <a:t> limitations or </a:t>
            </a:r>
            <a:r>
              <a:rPr lang="fr-FR" sz="1400" u="sng" dirty="0" err="1"/>
              <a:t>specific</a:t>
            </a:r>
            <a:r>
              <a:rPr lang="fr-FR" sz="1400" u="sng" dirty="0"/>
              <a:t> </a:t>
            </a:r>
            <a:r>
              <a:rPr lang="fr-FR" sz="1400" u="sng" dirty="0" err="1"/>
              <a:t>requirements</a:t>
            </a:r>
            <a:r>
              <a:rPr lang="fr-FR" sz="1400" dirty="0"/>
              <a:t>:</a:t>
            </a:r>
            <a:endParaRPr lang="fr-FR" sz="1400" b="0" i="0" u="none" strike="noStrike" baseline="0" dirty="0"/>
          </a:p>
          <a:p>
            <a:r>
              <a:rPr lang="en-US" sz="1400" dirty="0">
                <a:solidFill>
                  <a:srgbClr val="202024"/>
                </a:solidFill>
              </a:rPr>
              <a:t>K</a:t>
            </a:r>
            <a:r>
              <a:rPr lang="en-US" sz="1400" b="0" i="0" u="none" strike="noStrike" baseline="0" dirty="0">
                <a:solidFill>
                  <a:srgbClr val="202024"/>
                </a:solidFill>
              </a:rPr>
              <a:t>nowledge of Croatian language is preferable but not mandatory</a:t>
            </a:r>
          </a:p>
          <a:p>
            <a:endParaRPr lang="en-US" sz="1400" b="0" i="0" u="none" strike="noStrike" baseline="0" dirty="0">
              <a:solidFill>
                <a:srgbClr val="202024"/>
              </a:solidFill>
            </a:endParaRPr>
          </a:p>
        </p:txBody>
      </p:sp>
      <p:sp>
        <p:nvSpPr>
          <p:cNvPr id="20" name="ZoneTexte 19">
            <a:extLst>
              <a:ext uri="{FF2B5EF4-FFF2-40B4-BE49-F238E27FC236}">
                <a16:creationId xmlns:a16="http://schemas.microsoft.com/office/drawing/2014/main" id="{B4D7AEF1-C36C-D53E-09B0-00B7A0A1876C}"/>
              </a:ext>
            </a:extLst>
          </p:cNvPr>
          <p:cNvSpPr txBox="1"/>
          <p:nvPr/>
        </p:nvSpPr>
        <p:spPr>
          <a:xfrm>
            <a:off x="1042811" y="4799095"/>
            <a:ext cx="2268000" cy="1046440"/>
          </a:xfrm>
          <a:prstGeom prst="rect">
            <a:avLst/>
          </a:prstGeom>
          <a:solidFill>
            <a:schemeClr val="accent5">
              <a:lumMod val="20000"/>
              <a:lumOff val="80000"/>
            </a:schemeClr>
          </a:solidFill>
        </p:spPr>
        <p:txBody>
          <a:bodyPr wrap="square" rtlCol="0">
            <a:spAutoFit/>
          </a:bodyPr>
          <a:lstStyle/>
          <a:p>
            <a:r>
              <a:rPr lang="fr-FR" sz="1400" u="sng" dirty="0" err="1"/>
              <a:t>Additional</a:t>
            </a:r>
            <a:r>
              <a:rPr lang="fr-FR" sz="1400" u="sng" dirty="0"/>
              <a:t> information</a:t>
            </a:r>
            <a:r>
              <a:rPr lang="fr-FR" sz="1400" dirty="0"/>
              <a:t>:</a:t>
            </a:r>
          </a:p>
          <a:p>
            <a:pPr marL="285750" indent="-285750">
              <a:buFont typeface="Arial" panose="020B0604020202020204" pitchFamily="34" charset="0"/>
              <a:buChar char="•"/>
            </a:pPr>
            <a:r>
              <a:rPr lang="fr-FR" sz="1200" dirty="0">
                <a:hlinkClick r:id="rId2"/>
              </a:rPr>
              <a:t>University </a:t>
            </a:r>
            <a:r>
              <a:rPr lang="fr-FR" sz="1200" dirty="0" err="1">
                <a:hlinkClick r:id="rId2"/>
              </a:rPr>
              <a:t>Psychiatric</a:t>
            </a:r>
            <a:r>
              <a:rPr lang="fr-FR" sz="1200" dirty="0">
                <a:hlinkClick r:id="rId2"/>
              </a:rPr>
              <a:t> Hospital </a:t>
            </a:r>
            <a:r>
              <a:rPr lang="fr-FR" sz="1200" dirty="0" err="1">
                <a:hlinkClick r:id="rId2"/>
              </a:rPr>
              <a:t>Vrapče</a:t>
            </a:r>
            <a:endParaRPr lang="fr-FR" sz="1200" dirty="0"/>
          </a:p>
          <a:p>
            <a:pPr marL="285750" indent="-285750">
              <a:buFont typeface="Arial" panose="020B0604020202020204" pitchFamily="34" charset="0"/>
              <a:buChar char="•"/>
            </a:pPr>
            <a:r>
              <a:rPr lang="fr-FR" sz="1200" dirty="0">
                <a:hlinkClick r:id="rId3"/>
              </a:rPr>
              <a:t>EPA guidelines for </a:t>
            </a:r>
            <a:r>
              <a:rPr lang="fr-FR" sz="1200" dirty="0" err="1">
                <a:hlinkClick r:id="rId3"/>
              </a:rPr>
              <a:t>applicants</a:t>
            </a:r>
            <a:endParaRPr lang="fr-FR" sz="1200" dirty="0"/>
          </a:p>
          <a:p>
            <a:pPr marL="285750" indent="-285750">
              <a:buFont typeface="Arial" panose="020B0604020202020204" pitchFamily="34" charset="0"/>
              <a:buChar char="•"/>
            </a:pPr>
            <a:r>
              <a:rPr lang="fr-FR" sz="1200" dirty="0">
                <a:hlinkClick r:id="rId4"/>
              </a:rPr>
              <a:t>Apply </a:t>
            </a:r>
            <a:r>
              <a:rPr lang="fr-FR" sz="1200" dirty="0" err="1">
                <a:hlinkClick r:id="rId4"/>
              </a:rPr>
              <a:t>here</a:t>
            </a:r>
            <a:endParaRPr lang="fr-FR" sz="1200" dirty="0"/>
          </a:p>
        </p:txBody>
      </p:sp>
      <p:cxnSp>
        <p:nvCxnSpPr>
          <p:cNvPr id="3" name="Connecteur droit 2">
            <a:extLst>
              <a:ext uri="{FF2B5EF4-FFF2-40B4-BE49-F238E27FC236}">
                <a16:creationId xmlns:a16="http://schemas.microsoft.com/office/drawing/2014/main" id="{AA6ECD7B-3885-85F1-709F-91496E4D4024}"/>
              </a:ext>
            </a:extLst>
          </p:cNvPr>
          <p:cNvCxnSpPr>
            <a:cxnSpLocks/>
          </p:cNvCxnSpPr>
          <p:nvPr/>
        </p:nvCxnSpPr>
        <p:spPr>
          <a:xfrm>
            <a:off x="5872682" y="253497"/>
            <a:ext cx="5942090" cy="0"/>
          </a:xfrm>
          <a:prstGeom prst="line">
            <a:avLst/>
          </a:prstGeom>
          <a:ln w="57150">
            <a:solidFill>
              <a:srgbClr val="005983"/>
            </a:solidFill>
          </a:ln>
        </p:spPr>
        <p:style>
          <a:lnRef idx="1">
            <a:schemeClr val="accent1"/>
          </a:lnRef>
          <a:fillRef idx="0">
            <a:schemeClr val="accent1"/>
          </a:fillRef>
          <a:effectRef idx="0">
            <a:schemeClr val="accent1"/>
          </a:effectRef>
          <a:fontRef idx="minor">
            <a:schemeClr val="tx1"/>
          </a:fontRef>
        </p:style>
      </p:cxnSp>
      <p:cxnSp>
        <p:nvCxnSpPr>
          <p:cNvPr id="22" name="Connecteur droit 21">
            <a:extLst>
              <a:ext uri="{FF2B5EF4-FFF2-40B4-BE49-F238E27FC236}">
                <a16:creationId xmlns:a16="http://schemas.microsoft.com/office/drawing/2014/main" id="{1D41EFB1-5D68-CAC7-BC93-5BC891911DBD}"/>
              </a:ext>
            </a:extLst>
          </p:cNvPr>
          <p:cNvCxnSpPr>
            <a:cxnSpLocks/>
          </p:cNvCxnSpPr>
          <p:nvPr/>
        </p:nvCxnSpPr>
        <p:spPr>
          <a:xfrm>
            <a:off x="300831" y="6516986"/>
            <a:ext cx="11379089" cy="0"/>
          </a:xfrm>
          <a:prstGeom prst="line">
            <a:avLst/>
          </a:prstGeom>
          <a:ln w="57150">
            <a:solidFill>
              <a:srgbClr val="005983"/>
            </a:solidFill>
          </a:ln>
        </p:spPr>
        <p:style>
          <a:lnRef idx="1">
            <a:schemeClr val="accent1"/>
          </a:lnRef>
          <a:fillRef idx="0">
            <a:schemeClr val="accent1"/>
          </a:fillRef>
          <a:effectRef idx="0">
            <a:schemeClr val="accent1"/>
          </a:effectRef>
          <a:fontRef idx="minor">
            <a:schemeClr val="tx1"/>
          </a:fontRef>
        </p:style>
      </p:cxnSp>
      <p:sp>
        <p:nvSpPr>
          <p:cNvPr id="2" name="ZoneTexte 1">
            <a:extLst>
              <a:ext uri="{FF2B5EF4-FFF2-40B4-BE49-F238E27FC236}">
                <a16:creationId xmlns:a16="http://schemas.microsoft.com/office/drawing/2014/main" id="{A4E2933A-FBBD-A991-8976-676ED77490A1}"/>
              </a:ext>
            </a:extLst>
          </p:cNvPr>
          <p:cNvSpPr txBox="1"/>
          <p:nvPr/>
        </p:nvSpPr>
        <p:spPr>
          <a:xfrm>
            <a:off x="8959919" y="4245191"/>
            <a:ext cx="2268000" cy="738664"/>
          </a:xfrm>
          <a:prstGeom prst="rect">
            <a:avLst/>
          </a:prstGeom>
          <a:solidFill>
            <a:schemeClr val="accent5">
              <a:lumMod val="20000"/>
              <a:lumOff val="80000"/>
            </a:schemeClr>
          </a:solidFill>
        </p:spPr>
        <p:txBody>
          <a:bodyPr wrap="square" rtlCol="0">
            <a:spAutoFit/>
          </a:bodyPr>
          <a:lstStyle/>
          <a:p>
            <a:r>
              <a:rPr lang="fr-FR" sz="1400" u="sng" dirty="0" err="1"/>
              <a:t>Meals</a:t>
            </a:r>
            <a:r>
              <a:rPr lang="fr-FR" sz="1400" dirty="0"/>
              <a:t>:</a:t>
            </a:r>
          </a:p>
          <a:p>
            <a:r>
              <a:rPr lang="en-US" sz="1400" dirty="0"/>
              <a:t>Provided by the institute at no extra-cost</a:t>
            </a:r>
            <a:endParaRPr lang="fr-FR" sz="1400" dirty="0"/>
          </a:p>
        </p:txBody>
      </p:sp>
      <p:pic>
        <p:nvPicPr>
          <p:cNvPr id="4" name="Image 3">
            <a:hlinkClick r:id="rId4"/>
            <a:extLst>
              <a:ext uri="{FF2B5EF4-FFF2-40B4-BE49-F238E27FC236}">
                <a16:creationId xmlns:a16="http://schemas.microsoft.com/office/drawing/2014/main" id="{CA91DCEF-D6B1-3F38-8A5C-184C26647BA4}"/>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1" y="-6647"/>
            <a:ext cx="5743573" cy="2185360"/>
          </a:xfrm>
          <a:prstGeom prst="rect">
            <a:avLst/>
          </a:prstGeom>
        </p:spPr>
      </p:pic>
    </p:spTree>
    <p:extLst>
      <p:ext uri="{BB962C8B-B14F-4D97-AF65-F5344CB8AC3E}">
        <p14:creationId xmlns:p14="http://schemas.microsoft.com/office/powerpoint/2010/main" val="206483379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467</TotalTime>
  <Words>144</Words>
  <Application>Microsoft Office PowerPoint</Application>
  <PresentationFormat>Widescreen</PresentationFormat>
  <Paragraphs>24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Thème Office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Coline GODARD</dc:creator>
  <cp:lastModifiedBy>Andrea MICHELINI</cp:lastModifiedBy>
  <cp:revision>27</cp:revision>
  <dcterms:created xsi:type="dcterms:W3CDTF">2022-08-05T14:41:53Z</dcterms:created>
  <dcterms:modified xsi:type="dcterms:W3CDTF">2025-09-11T09:29:53Z</dcterms:modified>
</cp:coreProperties>
</file>