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74" autoAdjust="0"/>
    <p:restoredTop sz="94660"/>
  </p:normalViewPr>
  <p:slideViewPr>
    <p:cSldViewPr snapToGrid="0">
      <p:cViewPr varScale="1">
        <p:scale>
          <a:sx n="44" d="100"/>
          <a:sy n="44" d="100"/>
        </p:scale>
        <p:origin x="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uropsy.net/gaining-experience-programm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uropsy.net/app/uploads/EPA-GEP_Eligibility-and-placement-organisation.pdf" TargetMode="External"/><Relationship Id="rId4" Type="http://schemas.openxmlformats.org/officeDocument/2006/relationships/hyperlink" Target="http://www.upk.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81B1E284-B781-AD0E-46C6-4ECB023F4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6410290" y="818294"/>
            <a:ext cx="4647445" cy="646331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i="0" dirty="0">
                <a:effectLst/>
                <a:latin typeface="+mj-lt"/>
              </a:rPr>
              <a:t>Universitäre Psychiatrische Kliniken UPK Basel</a:t>
            </a:r>
            <a:br>
              <a:rPr lang="de-DE" i="0" dirty="0">
                <a:effectLst/>
                <a:latin typeface="+mj-lt"/>
              </a:rPr>
            </a:br>
            <a:r>
              <a:rPr lang="en-US" b="1" i="0" dirty="0">
                <a:effectLst/>
                <a:latin typeface="+mj-lt"/>
              </a:rPr>
              <a:t>Ba</a:t>
            </a:r>
            <a:r>
              <a:rPr lang="en-US" b="1" dirty="0">
                <a:latin typeface="+mj-lt"/>
              </a:rPr>
              <a:t>sel, Switzerland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1042811" y="2465696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r>
              <a:rPr lang="fr-FR" sz="1400" dirty="0"/>
              <a:t>, </a:t>
            </a:r>
            <a:r>
              <a:rPr lang="fr-FR" sz="1400" dirty="0" err="1"/>
              <a:t>Research</a:t>
            </a:r>
            <a:r>
              <a:rPr lang="fr-FR" sz="1400" dirty="0"/>
              <a:t>, </a:t>
            </a:r>
            <a:r>
              <a:rPr lang="fr-FR" sz="1400" dirty="0" err="1"/>
              <a:t>Academy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959919" y="2465696"/>
            <a:ext cx="226800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3449174" y="2474515"/>
            <a:ext cx="5284839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Description:</a:t>
            </a:r>
            <a:endParaRPr lang="fr-FR" sz="1400" b="0" i="0" u="none" strike="noStrike" baseline="0" dirty="0"/>
          </a:p>
          <a:p>
            <a:r>
              <a:rPr lang="en-US" sz="1400" b="0" i="0" u="none" strike="noStrike" baseline="0" dirty="0">
                <a:solidFill>
                  <a:srgbClr val="202024"/>
                </a:solidFill>
              </a:rPr>
              <a:t>The participants can visit every department and unit as wanted. It ranks from heroine donation ambulatory setting up to open acute psychiatry </a:t>
            </a:r>
            <a:r>
              <a:rPr lang="en-US" sz="1400" b="0" i="0" u="none" strike="noStrike" baseline="0" dirty="0" err="1">
                <a:solidFill>
                  <a:srgbClr val="202024"/>
                </a:solidFill>
              </a:rPr>
              <a:t>oder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depression and stimulation strategies to ACT based psychotherapy settings.</a:t>
            </a:r>
          </a:p>
          <a:p>
            <a:endParaRPr lang="en-US" sz="1400" dirty="0">
              <a:solidFill>
                <a:srgbClr val="202024"/>
              </a:solidFill>
            </a:endParaRPr>
          </a:p>
          <a:p>
            <a:r>
              <a:rPr lang="en-US" sz="1400" u="sng" dirty="0">
                <a:solidFill>
                  <a:srgbClr val="202024"/>
                </a:solidFill>
              </a:rPr>
              <a:t>Focus: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psychotic disorders, affective disorders, addiction, psychotherapy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959919" y="337703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Not available.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959919" y="481401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1042811" y="3064616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r>
              <a:rPr lang="en-US" sz="1400" dirty="0"/>
              <a:t>Dr Undine Lang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1042811" y="375444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Institution</a:t>
            </a:r>
            <a:r>
              <a:rPr lang="fr-FR" sz="1400" dirty="0"/>
              <a:t>: </a:t>
            </a:r>
          </a:p>
          <a:p>
            <a:r>
              <a:rPr lang="en-US" sz="1400" dirty="0"/>
              <a:t>Dr Undine Lang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3449173" y="4838534"/>
            <a:ext cx="528483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we speak mostly </a:t>
            </a:r>
            <a:r>
              <a:rPr lang="en-US" sz="1400" dirty="0" err="1">
                <a:solidFill>
                  <a:srgbClr val="202024"/>
                </a:solidFill>
              </a:rPr>
              <a:t>english</a:t>
            </a:r>
            <a:r>
              <a:rPr lang="en-US" sz="1400" dirty="0">
                <a:solidFill>
                  <a:srgbClr val="202024"/>
                </a:solidFill>
              </a:rPr>
              <a:t> and </a:t>
            </a:r>
            <a:r>
              <a:rPr lang="en-US" sz="1400" dirty="0" err="1">
                <a:solidFill>
                  <a:srgbClr val="202024"/>
                </a:solidFill>
              </a:rPr>
              <a:t>german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1042811" y="4453410"/>
            <a:ext cx="226800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www.upk.ch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5"/>
              </a:rPr>
              <a:t>EPA guidelines for </a:t>
            </a:r>
            <a:r>
              <a:rPr lang="fr-FR" sz="1200" dirty="0" err="1">
                <a:hlinkClick r:id="rId5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Apply </a:t>
            </a:r>
            <a:r>
              <a:rPr lang="fr-FR" sz="1200" dirty="0" err="1">
                <a:hlinkClick r:id="rId2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959919" y="3978518"/>
            <a:ext cx="226800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Provided by the institute at no extra-cost.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134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27</cp:revision>
  <dcterms:created xsi:type="dcterms:W3CDTF">2022-08-05T14:41:53Z</dcterms:created>
  <dcterms:modified xsi:type="dcterms:W3CDTF">2026-08-11T10:36:09Z</dcterms:modified>
</cp:coreProperties>
</file>