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56" r:id="rId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983"/>
    <a:srgbClr val="FFDE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11474" autoAdjust="0"/>
    <p:restoredTop sz="94660"/>
  </p:normalViewPr>
  <p:slideViewPr>
    <p:cSldViewPr snapToGrid="0">
      <p:cViewPr varScale="1">
        <p:scale>
          <a:sx n="44" d="100"/>
          <a:sy n="44" d="100"/>
        </p:scale>
        <p:origin x="56"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5A16A-E01D-1142-9FDC-F34C4EFFAE8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6EA8ABB-BFAA-C99D-4738-66942D5F7C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96ACE00-5D0A-84FF-AA2C-67E9B2F015BD}"/>
              </a:ext>
            </a:extLst>
          </p:cNvPr>
          <p:cNvSpPr>
            <a:spLocks noGrp="1"/>
          </p:cNvSpPr>
          <p:nvPr>
            <p:ph type="dt" sz="half" idx="10"/>
          </p:nvPr>
        </p:nvSpPr>
        <p:spPr/>
        <p:txBody>
          <a:bodyPr/>
          <a:lstStyle/>
          <a:p>
            <a:fld id="{11C62CF4-A8DA-4E33-8ECD-CC7FCD1B812E}" type="datetimeFigureOut">
              <a:rPr lang="fr-FR" smtClean="0"/>
              <a:t>11/08/2026</a:t>
            </a:fld>
            <a:endParaRPr lang="fr-FR"/>
          </a:p>
        </p:txBody>
      </p:sp>
      <p:sp>
        <p:nvSpPr>
          <p:cNvPr id="5" name="Espace réservé du pied de page 4">
            <a:extLst>
              <a:ext uri="{FF2B5EF4-FFF2-40B4-BE49-F238E27FC236}">
                <a16:creationId xmlns:a16="http://schemas.microsoft.com/office/drawing/2014/main" id="{0E7DD980-1F3E-07F3-1B80-6054A927778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A4E8741-CEA2-FE12-F6DD-A9BCEE8E5045}"/>
              </a:ext>
            </a:extLst>
          </p:cNvPr>
          <p:cNvSpPr>
            <a:spLocks noGrp="1"/>
          </p:cNvSpPr>
          <p:nvPr>
            <p:ph type="sldNum" sz="quarter" idx="12"/>
          </p:nvPr>
        </p:nvSpPr>
        <p:spPr/>
        <p:txBody>
          <a:bodyPr/>
          <a:lstStyle/>
          <a:p>
            <a:fld id="{20161D12-DCA4-465E-BC24-DD98AF5917D8}" type="slidenum">
              <a:rPr lang="fr-FR" smtClean="0"/>
              <a:t>‹#›</a:t>
            </a:fld>
            <a:endParaRPr lang="fr-FR"/>
          </a:p>
        </p:txBody>
      </p:sp>
    </p:spTree>
    <p:extLst>
      <p:ext uri="{BB962C8B-B14F-4D97-AF65-F5344CB8AC3E}">
        <p14:creationId xmlns:p14="http://schemas.microsoft.com/office/powerpoint/2010/main" val="107446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6430F3-FC5D-9179-B45E-ABCF2E4DDF1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1B9A3E13-E170-8870-B0BE-F5DF81FE357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740E6E3-8A36-241D-1483-9DAA2DFEB89C}"/>
              </a:ext>
            </a:extLst>
          </p:cNvPr>
          <p:cNvSpPr>
            <a:spLocks noGrp="1"/>
          </p:cNvSpPr>
          <p:nvPr>
            <p:ph type="dt" sz="half" idx="10"/>
          </p:nvPr>
        </p:nvSpPr>
        <p:spPr/>
        <p:txBody>
          <a:bodyPr/>
          <a:lstStyle/>
          <a:p>
            <a:fld id="{11C62CF4-A8DA-4E33-8ECD-CC7FCD1B812E}" type="datetimeFigureOut">
              <a:rPr lang="fr-FR" smtClean="0"/>
              <a:t>11/08/2026</a:t>
            </a:fld>
            <a:endParaRPr lang="fr-FR"/>
          </a:p>
        </p:txBody>
      </p:sp>
      <p:sp>
        <p:nvSpPr>
          <p:cNvPr id="5" name="Espace réservé du pied de page 4">
            <a:extLst>
              <a:ext uri="{FF2B5EF4-FFF2-40B4-BE49-F238E27FC236}">
                <a16:creationId xmlns:a16="http://schemas.microsoft.com/office/drawing/2014/main" id="{73433473-9D19-8477-E585-B0E3BB5DF84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9C7F64E-ECB9-3946-0D03-1C643301D033}"/>
              </a:ext>
            </a:extLst>
          </p:cNvPr>
          <p:cNvSpPr>
            <a:spLocks noGrp="1"/>
          </p:cNvSpPr>
          <p:nvPr>
            <p:ph type="sldNum" sz="quarter" idx="12"/>
          </p:nvPr>
        </p:nvSpPr>
        <p:spPr/>
        <p:txBody>
          <a:bodyPr/>
          <a:lstStyle/>
          <a:p>
            <a:fld id="{20161D12-DCA4-465E-BC24-DD98AF5917D8}" type="slidenum">
              <a:rPr lang="fr-FR" smtClean="0"/>
              <a:t>‹#›</a:t>
            </a:fld>
            <a:endParaRPr lang="fr-FR"/>
          </a:p>
        </p:txBody>
      </p:sp>
    </p:spTree>
    <p:extLst>
      <p:ext uri="{BB962C8B-B14F-4D97-AF65-F5344CB8AC3E}">
        <p14:creationId xmlns:p14="http://schemas.microsoft.com/office/powerpoint/2010/main" val="370296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51EDAC5-A677-2488-6CC8-73F3BEBCE46A}"/>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A74892C-A5D9-A21B-7395-A1FF89E1A1A5}"/>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C37B591-52A8-2171-D8E8-375D056F5E7B}"/>
              </a:ext>
            </a:extLst>
          </p:cNvPr>
          <p:cNvSpPr>
            <a:spLocks noGrp="1"/>
          </p:cNvSpPr>
          <p:nvPr>
            <p:ph type="dt" sz="half" idx="10"/>
          </p:nvPr>
        </p:nvSpPr>
        <p:spPr/>
        <p:txBody>
          <a:bodyPr/>
          <a:lstStyle/>
          <a:p>
            <a:fld id="{11C62CF4-A8DA-4E33-8ECD-CC7FCD1B812E}" type="datetimeFigureOut">
              <a:rPr lang="fr-FR" smtClean="0"/>
              <a:t>11/08/2026</a:t>
            </a:fld>
            <a:endParaRPr lang="fr-FR"/>
          </a:p>
        </p:txBody>
      </p:sp>
      <p:sp>
        <p:nvSpPr>
          <p:cNvPr id="5" name="Espace réservé du pied de page 4">
            <a:extLst>
              <a:ext uri="{FF2B5EF4-FFF2-40B4-BE49-F238E27FC236}">
                <a16:creationId xmlns:a16="http://schemas.microsoft.com/office/drawing/2014/main" id="{D9FBB0DF-FB34-A188-83FA-BE8484C5B42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DAAA23F-B2F4-133C-F48E-2EC2509A307D}"/>
              </a:ext>
            </a:extLst>
          </p:cNvPr>
          <p:cNvSpPr>
            <a:spLocks noGrp="1"/>
          </p:cNvSpPr>
          <p:nvPr>
            <p:ph type="sldNum" sz="quarter" idx="12"/>
          </p:nvPr>
        </p:nvSpPr>
        <p:spPr/>
        <p:txBody>
          <a:bodyPr/>
          <a:lstStyle/>
          <a:p>
            <a:fld id="{20161D12-DCA4-465E-BC24-DD98AF5917D8}" type="slidenum">
              <a:rPr lang="fr-FR" smtClean="0"/>
              <a:t>‹#›</a:t>
            </a:fld>
            <a:endParaRPr lang="fr-FR"/>
          </a:p>
        </p:txBody>
      </p:sp>
    </p:spTree>
    <p:extLst>
      <p:ext uri="{BB962C8B-B14F-4D97-AF65-F5344CB8AC3E}">
        <p14:creationId xmlns:p14="http://schemas.microsoft.com/office/powerpoint/2010/main" val="3278741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751CC4-DED4-AA03-D27B-165A6035518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D232F45-3526-94B7-8EA1-F4D43816B09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C4ABD7D-12D0-33F0-730F-38B932512DA6}"/>
              </a:ext>
            </a:extLst>
          </p:cNvPr>
          <p:cNvSpPr>
            <a:spLocks noGrp="1"/>
          </p:cNvSpPr>
          <p:nvPr>
            <p:ph type="dt" sz="half" idx="10"/>
          </p:nvPr>
        </p:nvSpPr>
        <p:spPr/>
        <p:txBody>
          <a:bodyPr/>
          <a:lstStyle/>
          <a:p>
            <a:fld id="{11C62CF4-A8DA-4E33-8ECD-CC7FCD1B812E}" type="datetimeFigureOut">
              <a:rPr lang="fr-FR" smtClean="0"/>
              <a:t>11/08/2026</a:t>
            </a:fld>
            <a:endParaRPr lang="fr-FR"/>
          </a:p>
        </p:txBody>
      </p:sp>
      <p:sp>
        <p:nvSpPr>
          <p:cNvPr id="5" name="Espace réservé du pied de page 4">
            <a:extLst>
              <a:ext uri="{FF2B5EF4-FFF2-40B4-BE49-F238E27FC236}">
                <a16:creationId xmlns:a16="http://schemas.microsoft.com/office/drawing/2014/main" id="{FB013A8A-B21F-DF5E-AFF8-30FE2EF1990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530F945-7592-27A0-9C99-521C56E4EFFB}"/>
              </a:ext>
            </a:extLst>
          </p:cNvPr>
          <p:cNvSpPr>
            <a:spLocks noGrp="1"/>
          </p:cNvSpPr>
          <p:nvPr>
            <p:ph type="sldNum" sz="quarter" idx="12"/>
          </p:nvPr>
        </p:nvSpPr>
        <p:spPr/>
        <p:txBody>
          <a:bodyPr/>
          <a:lstStyle/>
          <a:p>
            <a:fld id="{20161D12-DCA4-465E-BC24-DD98AF5917D8}" type="slidenum">
              <a:rPr lang="fr-FR" smtClean="0"/>
              <a:t>‹#›</a:t>
            </a:fld>
            <a:endParaRPr lang="fr-FR"/>
          </a:p>
        </p:txBody>
      </p:sp>
    </p:spTree>
    <p:extLst>
      <p:ext uri="{BB962C8B-B14F-4D97-AF65-F5344CB8AC3E}">
        <p14:creationId xmlns:p14="http://schemas.microsoft.com/office/powerpoint/2010/main" val="3035268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BA72D5-BDC8-7A4D-AA6C-48AAD706C30A}"/>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457E22D-4D46-31EC-FBD2-A330E2200A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294CE2D-FBC0-829F-7D7D-7C470CDE4490}"/>
              </a:ext>
            </a:extLst>
          </p:cNvPr>
          <p:cNvSpPr>
            <a:spLocks noGrp="1"/>
          </p:cNvSpPr>
          <p:nvPr>
            <p:ph type="dt" sz="half" idx="10"/>
          </p:nvPr>
        </p:nvSpPr>
        <p:spPr/>
        <p:txBody>
          <a:bodyPr/>
          <a:lstStyle/>
          <a:p>
            <a:fld id="{11C62CF4-A8DA-4E33-8ECD-CC7FCD1B812E}" type="datetimeFigureOut">
              <a:rPr lang="fr-FR" smtClean="0"/>
              <a:t>11/08/2026</a:t>
            </a:fld>
            <a:endParaRPr lang="fr-FR"/>
          </a:p>
        </p:txBody>
      </p:sp>
      <p:sp>
        <p:nvSpPr>
          <p:cNvPr id="5" name="Espace réservé du pied de page 4">
            <a:extLst>
              <a:ext uri="{FF2B5EF4-FFF2-40B4-BE49-F238E27FC236}">
                <a16:creationId xmlns:a16="http://schemas.microsoft.com/office/drawing/2014/main" id="{79896303-36C4-CC08-4F55-7EF58496AFD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34C046A-82D9-1A11-FE72-0E12CDA9A0E1}"/>
              </a:ext>
            </a:extLst>
          </p:cNvPr>
          <p:cNvSpPr>
            <a:spLocks noGrp="1"/>
          </p:cNvSpPr>
          <p:nvPr>
            <p:ph type="sldNum" sz="quarter" idx="12"/>
          </p:nvPr>
        </p:nvSpPr>
        <p:spPr/>
        <p:txBody>
          <a:bodyPr/>
          <a:lstStyle/>
          <a:p>
            <a:fld id="{20161D12-DCA4-465E-BC24-DD98AF5917D8}" type="slidenum">
              <a:rPr lang="fr-FR" smtClean="0"/>
              <a:t>‹#›</a:t>
            </a:fld>
            <a:endParaRPr lang="fr-FR"/>
          </a:p>
        </p:txBody>
      </p:sp>
    </p:spTree>
    <p:extLst>
      <p:ext uri="{BB962C8B-B14F-4D97-AF65-F5344CB8AC3E}">
        <p14:creationId xmlns:p14="http://schemas.microsoft.com/office/powerpoint/2010/main" val="3299406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C78CD2-EBF7-5A96-059D-DC2289F6AAA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82DD53D-EF22-8DA4-C297-CD3DFCFD73C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CA2C5449-A80A-0A83-F4BC-3AAA0D1D0B1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3A17AC9-0052-7FFD-1915-438CFB2D6E20}"/>
              </a:ext>
            </a:extLst>
          </p:cNvPr>
          <p:cNvSpPr>
            <a:spLocks noGrp="1"/>
          </p:cNvSpPr>
          <p:nvPr>
            <p:ph type="dt" sz="half" idx="10"/>
          </p:nvPr>
        </p:nvSpPr>
        <p:spPr/>
        <p:txBody>
          <a:bodyPr/>
          <a:lstStyle/>
          <a:p>
            <a:fld id="{11C62CF4-A8DA-4E33-8ECD-CC7FCD1B812E}" type="datetimeFigureOut">
              <a:rPr lang="fr-FR" smtClean="0"/>
              <a:t>11/08/2026</a:t>
            </a:fld>
            <a:endParaRPr lang="fr-FR"/>
          </a:p>
        </p:txBody>
      </p:sp>
      <p:sp>
        <p:nvSpPr>
          <p:cNvPr id="6" name="Espace réservé du pied de page 5">
            <a:extLst>
              <a:ext uri="{FF2B5EF4-FFF2-40B4-BE49-F238E27FC236}">
                <a16:creationId xmlns:a16="http://schemas.microsoft.com/office/drawing/2014/main" id="{B3392BE7-AC44-8AF9-4B78-84B5575AC5C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2B79538-340F-8306-F839-0CB33493016C}"/>
              </a:ext>
            </a:extLst>
          </p:cNvPr>
          <p:cNvSpPr>
            <a:spLocks noGrp="1"/>
          </p:cNvSpPr>
          <p:nvPr>
            <p:ph type="sldNum" sz="quarter" idx="12"/>
          </p:nvPr>
        </p:nvSpPr>
        <p:spPr/>
        <p:txBody>
          <a:bodyPr/>
          <a:lstStyle/>
          <a:p>
            <a:fld id="{20161D12-DCA4-465E-BC24-DD98AF5917D8}" type="slidenum">
              <a:rPr lang="fr-FR" smtClean="0"/>
              <a:t>‹#›</a:t>
            </a:fld>
            <a:endParaRPr lang="fr-FR"/>
          </a:p>
        </p:txBody>
      </p:sp>
    </p:spTree>
    <p:extLst>
      <p:ext uri="{BB962C8B-B14F-4D97-AF65-F5344CB8AC3E}">
        <p14:creationId xmlns:p14="http://schemas.microsoft.com/office/powerpoint/2010/main" val="979403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704348-F9C4-ECDE-AB58-221EE2291C4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E5D75B9-877D-51C6-F9F7-72E8C6E137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AF75182-C02F-67B4-C93F-1FF2B3D77A4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F8FC3293-F155-6A53-DA23-671826119B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FEDE92E8-B3D7-44D7-8A31-E0E236CE46D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44C3843-6571-A496-BC24-28CB7D125FC5}"/>
              </a:ext>
            </a:extLst>
          </p:cNvPr>
          <p:cNvSpPr>
            <a:spLocks noGrp="1"/>
          </p:cNvSpPr>
          <p:nvPr>
            <p:ph type="dt" sz="half" idx="10"/>
          </p:nvPr>
        </p:nvSpPr>
        <p:spPr/>
        <p:txBody>
          <a:bodyPr/>
          <a:lstStyle/>
          <a:p>
            <a:fld id="{11C62CF4-A8DA-4E33-8ECD-CC7FCD1B812E}" type="datetimeFigureOut">
              <a:rPr lang="fr-FR" smtClean="0"/>
              <a:t>11/08/2026</a:t>
            </a:fld>
            <a:endParaRPr lang="fr-FR"/>
          </a:p>
        </p:txBody>
      </p:sp>
      <p:sp>
        <p:nvSpPr>
          <p:cNvPr id="8" name="Espace réservé du pied de page 7">
            <a:extLst>
              <a:ext uri="{FF2B5EF4-FFF2-40B4-BE49-F238E27FC236}">
                <a16:creationId xmlns:a16="http://schemas.microsoft.com/office/drawing/2014/main" id="{470DD8AD-00B9-05A0-F2FB-CD68FFE9AA9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F757C91-5C7D-3691-E452-A5FE3D52AD7F}"/>
              </a:ext>
            </a:extLst>
          </p:cNvPr>
          <p:cNvSpPr>
            <a:spLocks noGrp="1"/>
          </p:cNvSpPr>
          <p:nvPr>
            <p:ph type="sldNum" sz="quarter" idx="12"/>
          </p:nvPr>
        </p:nvSpPr>
        <p:spPr/>
        <p:txBody>
          <a:bodyPr/>
          <a:lstStyle/>
          <a:p>
            <a:fld id="{20161D12-DCA4-465E-BC24-DD98AF5917D8}" type="slidenum">
              <a:rPr lang="fr-FR" smtClean="0"/>
              <a:t>‹#›</a:t>
            </a:fld>
            <a:endParaRPr lang="fr-FR"/>
          </a:p>
        </p:txBody>
      </p:sp>
    </p:spTree>
    <p:extLst>
      <p:ext uri="{BB962C8B-B14F-4D97-AF65-F5344CB8AC3E}">
        <p14:creationId xmlns:p14="http://schemas.microsoft.com/office/powerpoint/2010/main" val="3088974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326F22-748E-FCBC-2B00-A2FDFDE4A06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05BDCBA-426E-CB3E-F205-17D7BB79EBD1}"/>
              </a:ext>
            </a:extLst>
          </p:cNvPr>
          <p:cNvSpPr>
            <a:spLocks noGrp="1"/>
          </p:cNvSpPr>
          <p:nvPr>
            <p:ph type="dt" sz="half" idx="10"/>
          </p:nvPr>
        </p:nvSpPr>
        <p:spPr/>
        <p:txBody>
          <a:bodyPr/>
          <a:lstStyle/>
          <a:p>
            <a:fld id="{11C62CF4-A8DA-4E33-8ECD-CC7FCD1B812E}" type="datetimeFigureOut">
              <a:rPr lang="fr-FR" smtClean="0"/>
              <a:t>11/08/2026</a:t>
            </a:fld>
            <a:endParaRPr lang="fr-FR"/>
          </a:p>
        </p:txBody>
      </p:sp>
      <p:sp>
        <p:nvSpPr>
          <p:cNvPr id="4" name="Espace réservé du pied de page 3">
            <a:extLst>
              <a:ext uri="{FF2B5EF4-FFF2-40B4-BE49-F238E27FC236}">
                <a16:creationId xmlns:a16="http://schemas.microsoft.com/office/drawing/2014/main" id="{CC40D995-54A2-A7CA-0072-E69E060F4DC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B9E8187-917B-8BF7-7149-1B94F5802205}"/>
              </a:ext>
            </a:extLst>
          </p:cNvPr>
          <p:cNvSpPr>
            <a:spLocks noGrp="1"/>
          </p:cNvSpPr>
          <p:nvPr>
            <p:ph type="sldNum" sz="quarter" idx="12"/>
          </p:nvPr>
        </p:nvSpPr>
        <p:spPr/>
        <p:txBody>
          <a:bodyPr/>
          <a:lstStyle/>
          <a:p>
            <a:fld id="{20161D12-DCA4-465E-BC24-DD98AF5917D8}" type="slidenum">
              <a:rPr lang="fr-FR" smtClean="0"/>
              <a:t>‹#›</a:t>
            </a:fld>
            <a:endParaRPr lang="fr-FR"/>
          </a:p>
        </p:txBody>
      </p:sp>
    </p:spTree>
    <p:extLst>
      <p:ext uri="{BB962C8B-B14F-4D97-AF65-F5344CB8AC3E}">
        <p14:creationId xmlns:p14="http://schemas.microsoft.com/office/powerpoint/2010/main" val="694119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C10B7A4-AFCC-CAA4-4210-1FCBDA19763C}"/>
              </a:ext>
            </a:extLst>
          </p:cNvPr>
          <p:cNvSpPr>
            <a:spLocks noGrp="1"/>
          </p:cNvSpPr>
          <p:nvPr>
            <p:ph type="dt" sz="half" idx="10"/>
          </p:nvPr>
        </p:nvSpPr>
        <p:spPr/>
        <p:txBody>
          <a:bodyPr/>
          <a:lstStyle/>
          <a:p>
            <a:fld id="{11C62CF4-A8DA-4E33-8ECD-CC7FCD1B812E}" type="datetimeFigureOut">
              <a:rPr lang="fr-FR" smtClean="0"/>
              <a:t>11/08/2026</a:t>
            </a:fld>
            <a:endParaRPr lang="fr-FR"/>
          </a:p>
        </p:txBody>
      </p:sp>
      <p:sp>
        <p:nvSpPr>
          <p:cNvPr id="3" name="Espace réservé du pied de page 2">
            <a:extLst>
              <a:ext uri="{FF2B5EF4-FFF2-40B4-BE49-F238E27FC236}">
                <a16:creationId xmlns:a16="http://schemas.microsoft.com/office/drawing/2014/main" id="{A75712E7-0983-179E-D0D4-74A93A96168F}"/>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79028D6B-C082-0782-4B94-E038DC35B817}"/>
              </a:ext>
            </a:extLst>
          </p:cNvPr>
          <p:cNvSpPr>
            <a:spLocks noGrp="1"/>
          </p:cNvSpPr>
          <p:nvPr>
            <p:ph type="sldNum" sz="quarter" idx="12"/>
          </p:nvPr>
        </p:nvSpPr>
        <p:spPr/>
        <p:txBody>
          <a:bodyPr/>
          <a:lstStyle/>
          <a:p>
            <a:fld id="{20161D12-DCA4-465E-BC24-DD98AF5917D8}" type="slidenum">
              <a:rPr lang="fr-FR" smtClean="0"/>
              <a:t>‹#›</a:t>
            </a:fld>
            <a:endParaRPr lang="fr-FR"/>
          </a:p>
        </p:txBody>
      </p:sp>
    </p:spTree>
    <p:extLst>
      <p:ext uri="{BB962C8B-B14F-4D97-AF65-F5344CB8AC3E}">
        <p14:creationId xmlns:p14="http://schemas.microsoft.com/office/powerpoint/2010/main" val="2287238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A26E49-4490-53DD-92E6-66CE7C4C281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EF94C0F-DD9B-FDCB-EED8-83E0802EEE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17FE634F-28E8-5D5F-F50E-E16BB24CDA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2831060-C79C-502F-E246-11CD020BB385}"/>
              </a:ext>
            </a:extLst>
          </p:cNvPr>
          <p:cNvSpPr>
            <a:spLocks noGrp="1"/>
          </p:cNvSpPr>
          <p:nvPr>
            <p:ph type="dt" sz="half" idx="10"/>
          </p:nvPr>
        </p:nvSpPr>
        <p:spPr/>
        <p:txBody>
          <a:bodyPr/>
          <a:lstStyle/>
          <a:p>
            <a:fld id="{11C62CF4-A8DA-4E33-8ECD-CC7FCD1B812E}" type="datetimeFigureOut">
              <a:rPr lang="fr-FR" smtClean="0"/>
              <a:t>11/08/2026</a:t>
            </a:fld>
            <a:endParaRPr lang="fr-FR"/>
          </a:p>
        </p:txBody>
      </p:sp>
      <p:sp>
        <p:nvSpPr>
          <p:cNvPr id="6" name="Espace réservé du pied de page 5">
            <a:extLst>
              <a:ext uri="{FF2B5EF4-FFF2-40B4-BE49-F238E27FC236}">
                <a16:creationId xmlns:a16="http://schemas.microsoft.com/office/drawing/2014/main" id="{15C6C9CB-C959-66AF-AFE6-E8892A79372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0315FE5-C379-5D14-BB43-3E43126E0B67}"/>
              </a:ext>
            </a:extLst>
          </p:cNvPr>
          <p:cNvSpPr>
            <a:spLocks noGrp="1"/>
          </p:cNvSpPr>
          <p:nvPr>
            <p:ph type="sldNum" sz="quarter" idx="12"/>
          </p:nvPr>
        </p:nvSpPr>
        <p:spPr/>
        <p:txBody>
          <a:bodyPr/>
          <a:lstStyle/>
          <a:p>
            <a:fld id="{20161D12-DCA4-465E-BC24-DD98AF5917D8}" type="slidenum">
              <a:rPr lang="fr-FR" smtClean="0"/>
              <a:t>‹#›</a:t>
            </a:fld>
            <a:endParaRPr lang="fr-FR"/>
          </a:p>
        </p:txBody>
      </p:sp>
    </p:spTree>
    <p:extLst>
      <p:ext uri="{BB962C8B-B14F-4D97-AF65-F5344CB8AC3E}">
        <p14:creationId xmlns:p14="http://schemas.microsoft.com/office/powerpoint/2010/main" val="1927945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0D2FA3-37BD-5B82-F7DD-039F6A01A37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2375D70-7124-0CD3-7A86-A4BE9A5604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BAA1D6F-C87E-957F-6431-341FBCB272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69ACACD-3D8C-CF18-A609-0F35F8412D92}"/>
              </a:ext>
            </a:extLst>
          </p:cNvPr>
          <p:cNvSpPr>
            <a:spLocks noGrp="1"/>
          </p:cNvSpPr>
          <p:nvPr>
            <p:ph type="dt" sz="half" idx="10"/>
          </p:nvPr>
        </p:nvSpPr>
        <p:spPr/>
        <p:txBody>
          <a:bodyPr/>
          <a:lstStyle/>
          <a:p>
            <a:fld id="{11C62CF4-A8DA-4E33-8ECD-CC7FCD1B812E}" type="datetimeFigureOut">
              <a:rPr lang="fr-FR" smtClean="0"/>
              <a:t>11/08/2026</a:t>
            </a:fld>
            <a:endParaRPr lang="fr-FR"/>
          </a:p>
        </p:txBody>
      </p:sp>
      <p:sp>
        <p:nvSpPr>
          <p:cNvPr id="6" name="Espace réservé du pied de page 5">
            <a:extLst>
              <a:ext uri="{FF2B5EF4-FFF2-40B4-BE49-F238E27FC236}">
                <a16:creationId xmlns:a16="http://schemas.microsoft.com/office/drawing/2014/main" id="{BC2794BB-102B-F498-3C18-CB17798B2E6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2F67DBB-428F-7CF4-588A-A7BDC7E6C676}"/>
              </a:ext>
            </a:extLst>
          </p:cNvPr>
          <p:cNvSpPr>
            <a:spLocks noGrp="1"/>
          </p:cNvSpPr>
          <p:nvPr>
            <p:ph type="sldNum" sz="quarter" idx="12"/>
          </p:nvPr>
        </p:nvSpPr>
        <p:spPr/>
        <p:txBody>
          <a:bodyPr/>
          <a:lstStyle/>
          <a:p>
            <a:fld id="{20161D12-DCA4-465E-BC24-DD98AF5917D8}" type="slidenum">
              <a:rPr lang="fr-FR" smtClean="0"/>
              <a:t>‹#›</a:t>
            </a:fld>
            <a:endParaRPr lang="fr-FR"/>
          </a:p>
        </p:txBody>
      </p:sp>
    </p:spTree>
    <p:extLst>
      <p:ext uri="{BB962C8B-B14F-4D97-AF65-F5344CB8AC3E}">
        <p14:creationId xmlns:p14="http://schemas.microsoft.com/office/powerpoint/2010/main" val="1549352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3C29CD9-37F8-316F-E5CB-409574F35B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82B0685-71DB-68C7-5606-715EE31344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D1B1722-BB82-52A2-6A8C-E0938DF058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C62CF4-A8DA-4E33-8ECD-CC7FCD1B812E}" type="datetimeFigureOut">
              <a:rPr lang="fr-FR" smtClean="0"/>
              <a:t>11/08/2026</a:t>
            </a:fld>
            <a:endParaRPr lang="fr-FR"/>
          </a:p>
        </p:txBody>
      </p:sp>
      <p:sp>
        <p:nvSpPr>
          <p:cNvPr id="5" name="Espace réservé du pied de page 4">
            <a:extLst>
              <a:ext uri="{FF2B5EF4-FFF2-40B4-BE49-F238E27FC236}">
                <a16:creationId xmlns:a16="http://schemas.microsoft.com/office/drawing/2014/main" id="{9311E1C1-5D94-73A3-23B5-042C6BBD7B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930A9C5-7E9E-6A66-5A31-71FEFE7D94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161D12-DCA4-465E-BC24-DD98AF5917D8}" type="slidenum">
              <a:rPr lang="fr-FR" smtClean="0"/>
              <a:t>‹#›</a:t>
            </a:fld>
            <a:endParaRPr lang="fr-FR"/>
          </a:p>
        </p:txBody>
      </p:sp>
    </p:spTree>
    <p:extLst>
      <p:ext uri="{BB962C8B-B14F-4D97-AF65-F5344CB8AC3E}">
        <p14:creationId xmlns:p14="http://schemas.microsoft.com/office/powerpoint/2010/main" val="3080712554"/>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europsy.net/gaining-experience-programme/" TargetMode="External"/><Relationship Id="rId1" Type="http://schemas.openxmlformats.org/officeDocument/2006/relationships/slideLayout" Target="../slideLayouts/slideLayout1.xml"/><Relationship Id="rId5" Type="http://schemas.openxmlformats.org/officeDocument/2006/relationships/hyperlink" Target="https://www.europsy.net/app/uploads/EPA-GEP_Eligibility-and-placement-organisation.pdf" TargetMode="External"/><Relationship Id="rId4" Type="http://schemas.openxmlformats.org/officeDocument/2006/relationships/hyperlink" Target="http://www.cda.l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Image 4">
            <a:hlinkClick r:id="rId2"/>
            <a:extLst>
              <a:ext uri="{FF2B5EF4-FFF2-40B4-BE49-F238E27FC236}">
                <a16:creationId xmlns:a16="http://schemas.microsoft.com/office/drawing/2014/main" id="{81B1E284-B781-AD0E-46C6-4ECB023F4A4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6647"/>
            <a:ext cx="5743573" cy="2185360"/>
          </a:xfrm>
          <a:prstGeom prst="rect">
            <a:avLst/>
          </a:prstGeom>
        </p:spPr>
      </p:pic>
      <p:sp>
        <p:nvSpPr>
          <p:cNvPr id="8" name="ZoneTexte 7">
            <a:extLst>
              <a:ext uri="{FF2B5EF4-FFF2-40B4-BE49-F238E27FC236}">
                <a16:creationId xmlns:a16="http://schemas.microsoft.com/office/drawing/2014/main" id="{4C9181BD-38E1-B035-CFD4-03B3A3DC0AC2}"/>
              </a:ext>
            </a:extLst>
          </p:cNvPr>
          <p:cNvSpPr txBox="1"/>
          <p:nvPr/>
        </p:nvSpPr>
        <p:spPr>
          <a:xfrm>
            <a:off x="5872682" y="891935"/>
            <a:ext cx="5355237" cy="923330"/>
          </a:xfrm>
          <a:prstGeom prst="rect">
            <a:avLst/>
          </a:prstGeom>
          <a:solidFill>
            <a:srgbClr val="FFDE17"/>
          </a:solidFill>
          <a:ln>
            <a:noFill/>
          </a:ln>
          <a:effectLst>
            <a:softEdge rad="0"/>
          </a:effectLst>
        </p:spPr>
        <p:txBody>
          <a:bodyPr wrap="square" rtlCol="0">
            <a:spAutoFit/>
          </a:bodyPr>
          <a:lstStyle/>
          <a:p>
            <a:pPr algn="ctr"/>
            <a:r>
              <a:rPr lang="fr-FR" i="0" dirty="0">
                <a:effectLst/>
                <a:latin typeface="+mj-lt"/>
              </a:rPr>
              <a:t>Centre Hospitalier </a:t>
            </a:r>
            <a:r>
              <a:rPr lang="fr-FR" i="0" dirty="0" err="1">
                <a:effectLst/>
                <a:latin typeface="+mj-lt"/>
              </a:rPr>
              <a:t>Neuro-Psychiatrique</a:t>
            </a:r>
            <a:r>
              <a:rPr lang="fr-FR" i="0" dirty="0">
                <a:effectLst/>
                <a:latin typeface="+mj-lt"/>
              </a:rPr>
              <a:t> (CHNP);Clinique de l’Attention (</a:t>
            </a:r>
            <a:r>
              <a:rPr lang="fr-FR" i="0" dirty="0" err="1">
                <a:effectLst/>
                <a:latin typeface="+mj-lt"/>
              </a:rPr>
              <a:t>CdA</a:t>
            </a:r>
            <a:r>
              <a:rPr lang="fr-FR" i="0" dirty="0">
                <a:effectLst/>
                <a:latin typeface="+mj-lt"/>
              </a:rPr>
              <a:t>)</a:t>
            </a:r>
            <a:br>
              <a:rPr lang="en-US" i="0" dirty="0">
                <a:effectLst/>
                <a:latin typeface="+mj-lt"/>
              </a:rPr>
            </a:br>
            <a:r>
              <a:rPr lang="en-US" b="1" i="0" dirty="0">
                <a:effectLst/>
                <a:latin typeface="+mj-lt"/>
              </a:rPr>
              <a:t>E</a:t>
            </a:r>
            <a:r>
              <a:rPr lang="de-DE" b="1" i="0" dirty="0" err="1">
                <a:effectLst/>
                <a:latin typeface="+mj-lt"/>
              </a:rPr>
              <a:t>ttelbruck</a:t>
            </a:r>
            <a:r>
              <a:rPr lang="de-DE" b="1" i="0" dirty="0">
                <a:effectLst/>
                <a:latin typeface="+mj-lt"/>
              </a:rPr>
              <a:t> and Luxembourg City; Luxembourg </a:t>
            </a:r>
            <a:endParaRPr lang="fr-FR" b="1" dirty="0">
              <a:latin typeface="+mj-lt"/>
            </a:endParaRPr>
          </a:p>
        </p:txBody>
      </p:sp>
      <p:sp>
        <p:nvSpPr>
          <p:cNvPr id="9" name="ZoneTexte 8">
            <a:extLst>
              <a:ext uri="{FF2B5EF4-FFF2-40B4-BE49-F238E27FC236}">
                <a16:creationId xmlns:a16="http://schemas.microsoft.com/office/drawing/2014/main" id="{02BC2CBC-73B1-230E-B078-2EFABAEEB07F}"/>
              </a:ext>
            </a:extLst>
          </p:cNvPr>
          <p:cNvSpPr txBox="1"/>
          <p:nvPr/>
        </p:nvSpPr>
        <p:spPr>
          <a:xfrm>
            <a:off x="240732" y="2474515"/>
            <a:ext cx="1921896" cy="523220"/>
          </a:xfrm>
          <a:prstGeom prst="rect">
            <a:avLst/>
          </a:prstGeom>
          <a:solidFill>
            <a:schemeClr val="accent5">
              <a:lumMod val="20000"/>
              <a:lumOff val="80000"/>
            </a:schemeClr>
          </a:solidFill>
        </p:spPr>
        <p:txBody>
          <a:bodyPr wrap="square" rtlCol="0">
            <a:spAutoFit/>
          </a:bodyPr>
          <a:lstStyle/>
          <a:p>
            <a:pPr algn="just"/>
            <a:r>
              <a:rPr lang="fr-FR" sz="1400" u="sng" dirty="0"/>
              <a:t>Type of placement</a:t>
            </a:r>
            <a:r>
              <a:rPr lang="fr-FR" sz="1400" dirty="0"/>
              <a:t>:</a:t>
            </a:r>
          </a:p>
          <a:p>
            <a:r>
              <a:rPr lang="fr-FR" sz="1400" dirty="0" err="1"/>
              <a:t>Clinical</a:t>
            </a:r>
            <a:endParaRPr lang="fr-FR" sz="1400" dirty="0"/>
          </a:p>
        </p:txBody>
      </p:sp>
      <p:sp>
        <p:nvSpPr>
          <p:cNvPr id="10" name="ZoneTexte 9">
            <a:extLst>
              <a:ext uri="{FF2B5EF4-FFF2-40B4-BE49-F238E27FC236}">
                <a16:creationId xmlns:a16="http://schemas.microsoft.com/office/drawing/2014/main" id="{7DE73F09-E674-6DCE-6AA1-C44467152040}"/>
              </a:ext>
            </a:extLst>
          </p:cNvPr>
          <p:cNvSpPr txBox="1"/>
          <p:nvPr/>
        </p:nvSpPr>
        <p:spPr>
          <a:xfrm>
            <a:off x="8307922" y="2465696"/>
            <a:ext cx="3753448" cy="523220"/>
          </a:xfrm>
          <a:prstGeom prst="rect">
            <a:avLst/>
          </a:prstGeom>
          <a:solidFill>
            <a:schemeClr val="accent5">
              <a:lumMod val="20000"/>
              <a:lumOff val="80000"/>
            </a:schemeClr>
          </a:solidFill>
        </p:spPr>
        <p:txBody>
          <a:bodyPr wrap="square" rtlCol="0">
            <a:spAutoFit/>
          </a:bodyPr>
          <a:lstStyle/>
          <a:p>
            <a:r>
              <a:rPr lang="fr-FR" sz="1400" u="sng" dirty="0"/>
              <a:t>Duration</a:t>
            </a:r>
            <a:r>
              <a:rPr lang="fr-FR" sz="1400" dirty="0"/>
              <a:t>:</a:t>
            </a:r>
          </a:p>
          <a:p>
            <a:r>
              <a:rPr lang="en-US" sz="1400" dirty="0"/>
              <a:t>2 to 6 weeks depending on candidate availability</a:t>
            </a:r>
            <a:endParaRPr lang="fr-FR" sz="1400" dirty="0"/>
          </a:p>
        </p:txBody>
      </p:sp>
      <p:sp>
        <p:nvSpPr>
          <p:cNvPr id="11" name="ZoneTexte 10">
            <a:extLst>
              <a:ext uri="{FF2B5EF4-FFF2-40B4-BE49-F238E27FC236}">
                <a16:creationId xmlns:a16="http://schemas.microsoft.com/office/drawing/2014/main" id="{1207A211-7E12-0346-3804-B9193C7970F3}"/>
              </a:ext>
            </a:extLst>
          </p:cNvPr>
          <p:cNvSpPr txBox="1"/>
          <p:nvPr/>
        </p:nvSpPr>
        <p:spPr>
          <a:xfrm>
            <a:off x="2264230" y="2474515"/>
            <a:ext cx="5942090" cy="2246769"/>
          </a:xfrm>
          <a:prstGeom prst="rect">
            <a:avLst/>
          </a:prstGeom>
          <a:solidFill>
            <a:schemeClr val="accent5">
              <a:lumMod val="20000"/>
              <a:lumOff val="80000"/>
            </a:schemeClr>
          </a:solidFill>
        </p:spPr>
        <p:txBody>
          <a:bodyPr wrap="square" rtlCol="0">
            <a:spAutoFit/>
          </a:bodyPr>
          <a:lstStyle/>
          <a:p>
            <a:r>
              <a:rPr lang="fr-FR" sz="1400" u="sng" dirty="0"/>
              <a:t>Description:</a:t>
            </a:r>
            <a:endParaRPr lang="fr-FR" sz="1400" b="0" i="0" u="none" strike="noStrike" baseline="0" dirty="0"/>
          </a:p>
          <a:p>
            <a:r>
              <a:rPr lang="en-US" sz="1400" dirty="0">
                <a:solidFill>
                  <a:srgbClr val="202024"/>
                </a:solidFill>
              </a:rPr>
              <a:t>Clinical </a:t>
            </a:r>
            <a:r>
              <a:rPr lang="en-US" sz="1400" dirty="0" err="1">
                <a:solidFill>
                  <a:srgbClr val="202024"/>
                </a:solidFill>
              </a:rPr>
              <a:t>observership</a:t>
            </a:r>
            <a:r>
              <a:rPr lang="en-US" sz="1400" dirty="0">
                <a:solidFill>
                  <a:srgbClr val="202024"/>
                </a:solidFill>
              </a:rPr>
              <a:t> in a national specialist outpatient Adult ADHD service. Multidisciplinary team providing diagnostic assessment and treatment including psycho education, group and individual psychotherapy, occupational therapy and skills coaching for executive function difficulties as well as pharmacological treatment. Possibility for the participant to attend and observe all of the above and to undertake diagnostic assessment under supervision using validated tools as well as to participate in multi disciplinary team meetings to decide on treatment plans including medication initiation and management. </a:t>
            </a:r>
            <a:r>
              <a:rPr lang="en-US" sz="1400" u="sng" dirty="0">
                <a:solidFill>
                  <a:srgbClr val="202024"/>
                </a:solidFill>
              </a:rPr>
              <a:t>Focus:</a:t>
            </a:r>
            <a:r>
              <a:rPr lang="en-US" sz="1400" b="0" i="0" u="none" strike="noStrike" baseline="0" dirty="0">
                <a:solidFill>
                  <a:srgbClr val="202024"/>
                </a:solidFill>
              </a:rPr>
              <a:t> </a:t>
            </a:r>
            <a:r>
              <a:rPr lang="en-US" sz="1400" dirty="0">
                <a:solidFill>
                  <a:srgbClr val="202024"/>
                </a:solidFill>
              </a:rPr>
              <a:t>ADHD - Adults</a:t>
            </a:r>
            <a:endParaRPr lang="en-US" sz="1400" b="0" i="0" u="none" strike="noStrike" baseline="0" dirty="0">
              <a:solidFill>
                <a:srgbClr val="202024"/>
              </a:solidFill>
            </a:endParaRPr>
          </a:p>
        </p:txBody>
      </p:sp>
      <p:sp>
        <p:nvSpPr>
          <p:cNvPr id="12" name="ZoneTexte 11">
            <a:extLst>
              <a:ext uri="{FF2B5EF4-FFF2-40B4-BE49-F238E27FC236}">
                <a16:creationId xmlns:a16="http://schemas.microsoft.com/office/drawing/2014/main" id="{3922A569-2B92-07BA-1F86-E7BC3FDCFE25}"/>
              </a:ext>
            </a:extLst>
          </p:cNvPr>
          <p:cNvSpPr txBox="1"/>
          <p:nvPr/>
        </p:nvSpPr>
        <p:spPr>
          <a:xfrm>
            <a:off x="8307921" y="3237620"/>
            <a:ext cx="3753448" cy="1815882"/>
          </a:xfrm>
          <a:prstGeom prst="rect">
            <a:avLst/>
          </a:prstGeom>
          <a:solidFill>
            <a:schemeClr val="accent5">
              <a:lumMod val="20000"/>
              <a:lumOff val="80000"/>
            </a:schemeClr>
          </a:solidFill>
        </p:spPr>
        <p:txBody>
          <a:bodyPr wrap="square" rtlCol="0">
            <a:spAutoFit/>
          </a:bodyPr>
          <a:lstStyle/>
          <a:p>
            <a:r>
              <a:rPr lang="fr-FR" sz="1400" u="sng" dirty="0"/>
              <a:t>Accommodation:</a:t>
            </a:r>
          </a:p>
          <a:p>
            <a:r>
              <a:rPr lang="en-US" sz="1400" dirty="0"/>
              <a:t>Accommodation not available. It may be possible to place an advertisement on the internal hospital notice board/intranet seeking short term accommodation/room rental although availability cannot be guaranteed. Note also that ALL public transport throughout Luxembourg is entirely free. </a:t>
            </a:r>
            <a:endParaRPr lang="fr-FR" sz="1400" dirty="0"/>
          </a:p>
        </p:txBody>
      </p:sp>
      <p:sp>
        <p:nvSpPr>
          <p:cNvPr id="13" name="ZoneTexte 12">
            <a:extLst>
              <a:ext uri="{FF2B5EF4-FFF2-40B4-BE49-F238E27FC236}">
                <a16:creationId xmlns:a16="http://schemas.microsoft.com/office/drawing/2014/main" id="{66256D7E-E680-7005-EE52-A732E293B1B1}"/>
              </a:ext>
            </a:extLst>
          </p:cNvPr>
          <p:cNvSpPr txBox="1"/>
          <p:nvPr/>
        </p:nvSpPr>
        <p:spPr>
          <a:xfrm>
            <a:off x="8307922" y="5107348"/>
            <a:ext cx="3643346" cy="523220"/>
          </a:xfrm>
          <a:prstGeom prst="rect">
            <a:avLst/>
          </a:prstGeom>
          <a:solidFill>
            <a:schemeClr val="accent5">
              <a:lumMod val="20000"/>
              <a:lumOff val="80000"/>
            </a:schemeClr>
          </a:solidFill>
        </p:spPr>
        <p:txBody>
          <a:bodyPr wrap="square" rtlCol="0">
            <a:spAutoFit/>
          </a:bodyPr>
          <a:lstStyle/>
          <a:p>
            <a:r>
              <a:rPr lang="fr-FR" sz="1400" u="sng" dirty="0"/>
              <a:t>Financial Support</a:t>
            </a:r>
            <a:r>
              <a:rPr lang="fr-FR" sz="1400" dirty="0"/>
              <a:t>:</a:t>
            </a:r>
          </a:p>
          <a:p>
            <a:r>
              <a:rPr lang="fr-FR" sz="1400" dirty="0"/>
              <a:t>Not </a:t>
            </a:r>
            <a:r>
              <a:rPr lang="fr-FR" sz="1400" dirty="0" err="1"/>
              <a:t>available</a:t>
            </a:r>
            <a:endParaRPr lang="fr-FR" sz="1400" dirty="0"/>
          </a:p>
        </p:txBody>
      </p:sp>
      <p:sp>
        <p:nvSpPr>
          <p:cNvPr id="15" name="ZoneTexte 14">
            <a:extLst>
              <a:ext uri="{FF2B5EF4-FFF2-40B4-BE49-F238E27FC236}">
                <a16:creationId xmlns:a16="http://schemas.microsoft.com/office/drawing/2014/main" id="{98338F0A-92AA-E2D4-C530-4920C6C335DC}"/>
              </a:ext>
            </a:extLst>
          </p:cNvPr>
          <p:cNvSpPr txBox="1"/>
          <p:nvPr/>
        </p:nvSpPr>
        <p:spPr>
          <a:xfrm>
            <a:off x="240732" y="3073434"/>
            <a:ext cx="1921897" cy="523220"/>
          </a:xfrm>
          <a:prstGeom prst="rect">
            <a:avLst/>
          </a:prstGeom>
          <a:solidFill>
            <a:schemeClr val="accent5">
              <a:lumMod val="20000"/>
              <a:lumOff val="80000"/>
            </a:schemeClr>
          </a:solidFill>
        </p:spPr>
        <p:txBody>
          <a:bodyPr wrap="square" rtlCol="0">
            <a:spAutoFit/>
          </a:bodyPr>
          <a:lstStyle/>
          <a:p>
            <a:r>
              <a:rPr lang="fr-FR" sz="1400" u="sng" dirty="0"/>
              <a:t>Contact </a:t>
            </a:r>
            <a:r>
              <a:rPr lang="fr-FR" sz="1400" u="sng" dirty="0" err="1"/>
              <a:t>person</a:t>
            </a:r>
            <a:r>
              <a:rPr lang="fr-FR" sz="1400" dirty="0"/>
              <a:t>: </a:t>
            </a:r>
          </a:p>
          <a:p>
            <a:r>
              <a:rPr lang="en-US" sz="1400" dirty="0"/>
              <a:t>Dr Niamh Power </a:t>
            </a:r>
            <a:endParaRPr lang="fr-FR" sz="1400" dirty="0"/>
          </a:p>
        </p:txBody>
      </p:sp>
      <p:sp>
        <p:nvSpPr>
          <p:cNvPr id="16" name="ZoneTexte 15">
            <a:extLst>
              <a:ext uri="{FF2B5EF4-FFF2-40B4-BE49-F238E27FC236}">
                <a16:creationId xmlns:a16="http://schemas.microsoft.com/office/drawing/2014/main" id="{897DBAB1-6E2E-4CAA-2CD1-98A29379CF23}"/>
              </a:ext>
            </a:extLst>
          </p:cNvPr>
          <p:cNvSpPr txBox="1"/>
          <p:nvPr/>
        </p:nvSpPr>
        <p:spPr>
          <a:xfrm>
            <a:off x="240731" y="3831708"/>
            <a:ext cx="1921897" cy="523220"/>
          </a:xfrm>
          <a:prstGeom prst="rect">
            <a:avLst/>
          </a:prstGeom>
          <a:solidFill>
            <a:schemeClr val="accent5">
              <a:lumMod val="20000"/>
              <a:lumOff val="80000"/>
            </a:schemeClr>
          </a:solidFill>
        </p:spPr>
        <p:txBody>
          <a:bodyPr wrap="square" rtlCol="0">
            <a:spAutoFit/>
          </a:bodyPr>
          <a:lstStyle/>
          <a:p>
            <a:r>
              <a:rPr lang="fr-FR" sz="1400" u="sng" dirty="0"/>
              <a:t>Head of Institution</a:t>
            </a:r>
            <a:r>
              <a:rPr lang="fr-FR" sz="1400" dirty="0"/>
              <a:t>: </a:t>
            </a:r>
          </a:p>
          <a:p>
            <a:r>
              <a:rPr lang="en-US" sz="1400" dirty="0"/>
              <a:t>Dr Mark Ritzen</a:t>
            </a:r>
            <a:endParaRPr lang="fr-FR" sz="1400" dirty="0"/>
          </a:p>
        </p:txBody>
      </p:sp>
      <p:sp>
        <p:nvSpPr>
          <p:cNvPr id="17" name="ZoneTexte 16">
            <a:extLst>
              <a:ext uri="{FF2B5EF4-FFF2-40B4-BE49-F238E27FC236}">
                <a16:creationId xmlns:a16="http://schemas.microsoft.com/office/drawing/2014/main" id="{FBA413AC-679E-1F16-D0C3-78D84181FA1A}"/>
              </a:ext>
            </a:extLst>
          </p:cNvPr>
          <p:cNvSpPr txBox="1"/>
          <p:nvPr/>
        </p:nvSpPr>
        <p:spPr>
          <a:xfrm>
            <a:off x="2264230" y="5045792"/>
            <a:ext cx="5942089" cy="1169551"/>
          </a:xfrm>
          <a:prstGeom prst="rect">
            <a:avLst/>
          </a:prstGeom>
          <a:solidFill>
            <a:schemeClr val="accent5">
              <a:lumMod val="20000"/>
              <a:lumOff val="80000"/>
            </a:schemeClr>
          </a:solidFill>
        </p:spPr>
        <p:txBody>
          <a:bodyPr wrap="square" rtlCol="0">
            <a:spAutoFit/>
          </a:bodyPr>
          <a:lstStyle/>
          <a:p>
            <a:r>
              <a:rPr lang="fr-FR" sz="1400" u="sng" dirty="0" err="1"/>
              <a:t>Any</a:t>
            </a:r>
            <a:r>
              <a:rPr lang="fr-FR" sz="1400" u="sng" dirty="0"/>
              <a:t> limitations or </a:t>
            </a:r>
            <a:r>
              <a:rPr lang="fr-FR" sz="1400" u="sng" dirty="0" err="1"/>
              <a:t>specific</a:t>
            </a:r>
            <a:r>
              <a:rPr lang="fr-FR" sz="1400" u="sng" dirty="0"/>
              <a:t> </a:t>
            </a:r>
            <a:r>
              <a:rPr lang="fr-FR" sz="1400" u="sng" dirty="0" err="1"/>
              <a:t>requirements</a:t>
            </a:r>
            <a:r>
              <a:rPr lang="fr-FR" sz="1400" dirty="0"/>
              <a:t>:</a:t>
            </a:r>
            <a:endParaRPr lang="fr-FR" sz="1400" b="0" i="0" u="none" strike="noStrike" baseline="0" dirty="0"/>
          </a:p>
          <a:p>
            <a:r>
              <a:rPr lang="en-US" sz="1400" dirty="0">
                <a:solidFill>
                  <a:srgbClr val="202024"/>
                </a:solidFill>
              </a:rPr>
              <a:t>As Luxembourg is a multilingual country it would be ideal if the participant had some knowledge of at least one of the official languages (French German or Luxembourgish) in addition to English. However this is not an absolute requirement.</a:t>
            </a:r>
            <a:endParaRPr lang="en-US" sz="1400" b="0" i="0" u="none" strike="noStrike" baseline="0" dirty="0">
              <a:solidFill>
                <a:srgbClr val="202024"/>
              </a:solidFill>
            </a:endParaRPr>
          </a:p>
        </p:txBody>
      </p:sp>
      <p:sp>
        <p:nvSpPr>
          <p:cNvPr id="20" name="ZoneTexte 19">
            <a:extLst>
              <a:ext uri="{FF2B5EF4-FFF2-40B4-BE49-F238E27FC236}">
                <a16:creationId xmlns:a16="http://schemas.microsoft.com/office/drawing/2014/main" id="{B4D7AEF1-C36C-D53E-09B0-00B7A0A1876C}"/>
              </a:ext>
            </a:extLst>
          </p:cNvPr>
          <p:cNvSpPr txBox="1"/>
          <p:nvPr/>
        </p:nvSpPr>
        <p:spPr>
          <a:xfrm>
            <a:off x="240732" y="4651127"/>
            <a:ext cx="1921897" cy="1046440"/>
          </a:xfrm>
          <a:prstGeom prst="rect">
            <a:avLst/>
          </a:prstGeom>
          <a:solidFill>
            <a:schemeClr val="accent5">
              <a:lumMod val="20000"/>
              <a:lumOff val="80000"/>
            </a:schemeClr>
          </a:solidFill>
        </p:spPr>
        <p:txBody>
          <a:bodyPr wrap="square" rtlCol="0">
            <a:spAutoFit/>
          </a:bodyPr>
          <a:lstStyle/>
          <a:p>
            <a:r>
              <a:rPr lang="fr-FR" sz="1400" u="sng" dirty="0" err="1"/>
              <a:t>Additional</a:t>
            </a:r>
            <a:r>
              <a:rPr lang="fr-FR" sz="1400" u="sng" dirty="0"/>
              <a:t> information</a:t>
            </a:r>
            <a:r>
              <a:rPr lang="fr-FR" sz="1400" dirty="0"/>
              <a:t>:</a:t>
            </a:r>
          </a:p>
          <a:p>
            <a:pPr marL="285750" indent="-285750">
              <a:buFont typeface="Arial" panose="020B0604020202020204" pitchFamily="34" charset="0"/>
              <a:buChar char="•"/>
            </a:pPr>
            <a:r>
              <a:rPr lang="fr-FR" sz="1200" dirty="0">
                <a:hlinkClick r:id="rId4"/>
              </a:rPr>
              <a:t>Website</a:t>
            </a:r>
            <a:endParaRPr lang="fr-FR" sz="1200" dirty="0"/>
          </a:p>
          <a:p>
            <a:pPr marL="285750" indent="-285750">
              <a:buFont typeface="Arial" panose="020B0604020202020204" pitchFamily="34" charset="0"/>
              <a:buChar char="•"/>
            </a:pPr>
            <a:r>
              <a:rPr lang="fr-FR" sz="1200" dirty="0">
                <a:hlinkClick r:id="rId5"/>
              </a:rPr>
              <a:t>EPA guidelines for </a:t>
            </a:r>
            <a:r>
              <a:rPr lang="fr-FR" sz="1200" dirty="0" err="1">
                <a:hlinkClick r:id="rId5"/>
              </a:rPr>
              <a:t>applicants</a:t>
            </a:r>
            <a:endParaRPr lang="fr-FR" sz="1200" dirty="0"/>
          </a:p>
          <a:p>
            <a:pPr marL="285750" indent="-285750">
              <a:buFont typeface="Arial" panose="020B0604020202020204" pitchFamily="34" charset="0"/>
              <a:buChar char="•"/>
            </a:pPr>
            <a:r>
              <a:rPr lang="fr-FR" sz="1200" dirty="0">
                <a:hlinkClick r:id="rId2"/>
              </a:rPr>
              <a:t>Apply </a:t>
            </a:r>
            <a:r>
              <a:rPr lang="fr-FR" sz="1200" dirty="0" err="1">
                <a:hlinkClick r:id="rId2"/>
              </a:rPr>
              <a:t>here</a:t>
            </a:r>
            <a:endParaRPr lang="fr-FR" sz="1200" dirty="0"/>
          </a:p>
        </p:txBody>
      </p:sp>
      <p:cxnSp>
        <p:nvCxnSpPr>
          <p:cNvPr id="3" name="Connecteur droit 2">
            <a:extLst>
              <a:ext uri="{FF2B5EF4-FFF2-40B4-BE49-F238E27FC236}">
                <a16:creationId xmlns:a16="http://schemas.microsoft.com/office/drawing/2014/main" id="{AA6ECD7B-3885-85F1-709F-91496E4D4024}"/>
              </a:ext>
            </a:extLst>
          </p:cNvPr>
          <p:cNvCxnSpPr>
            <a:cxnSpLocks/>
          </p:cNvCxnSpPr>
          <p:nvPr/>
        </p:nvCxnSpPr>
        <p:spPr>
          <a:xfrm>
            <a:off x="5872682" y="253497"/>
            <a:ext cx="5942090" cy="0"/>
          </a:xfrm>
          <a:prstGeom prst="line">
            <a:avLst/>
          </a:prstGeom>
          <a:ln w="57150">
            <a:solidFill>
              <a:srgbClr val="005983"/>
            </a:solidFill>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1D41EFB1-5D68-CAC7-BC93-5BC891911DBD}"/>
              </a:ext>
            </a:extLst>
          </p:cNvPr>
          <p:cNvCxnSpPr>
            <a:cxnSpLocks/>
          </p:cNvCxnSpPr>
          <p:nvPr/>
        </p:nvCxnSpPr>
        <p:spPr>
          <a:xfrm>
            <a:off x="300831" y="6516986"/>
            <a:ext cx="11379089" cy="0"/>
          </a:xfrm>
          <a:prstGeom prst="line">
            <a:avLst/>
          </a:prstGeom>
          <a:ln w="57150">
            <a:solidFill>
              <a:srgbClr val="005983"/>
            </a:solidFill>
          </a:ln>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A4E2933A-FBBD-A991-8976-676ED77490A1}"/>
              </a:ext>
            </a:extLst>
          </p:cNvPr>
          <p:cNvSpPr txBox="1"/>
          <p:nvPr/>
        </p:nvSpPr>
        <p:spPr>
          <a:xfrm>
            <a:off x="8307922" y="5704445"/>
            <a:ext cx="3643346" cy="523220"/>
          </a:xfrm>
          <a:prstGeom prst="rect">
            <a:avLst/>
          </a:prstGeom>
          <a:solidFill>
            <a:schemeClr val="accent5">
              <a:lumMod val="20000"/>
              <a:lumOff val="80000"/>
            </a:schemeClr>
          </a:solidFill>
        </p:spPr>
        <p:txBody>
          <a:bodyPr wrap="square" rtlCol="0">
            <a:spAutoFit/>
          </a:bodyPr>
          <a:lstStyle/>
          <a:p>
            <a:r>
              <a:rPr lang="fr-FR" sz="1400" u="sng" dirty="0" err="1"/>
              <a:t>Meals</a:t>
            </a:r>
            <a:r>
              <a:rPr lang="fr-FR" sz="1400" dirty="0"/>
              <a:t>:</a:t>
            </a:r>
          </a:p>
          <a:p>
            <a:r>
              <a:rPr lang="en-US" sz="1400" dirty="0"/>
              <a:t>Available on site at a reduced rate.</a:t>
            </a:r>
            <a:endParaRPr lang="fr-FR" sz="1400" dirty="0"/>
          </a:p>
        </p:txBody>
      </p:sp>
    </p:spTree>
    <p:extLst>
      <p:ext uri="{BB962C8B-B14F-4D97-AF65-F5344CB8AC3E}">
        <p14:creationId xmlns:p14="http://schemas.microsoft.com/office/powerpoint/2010/main" val="206483379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460</TotalTime>
  <Words>261</Words>
  <Application>Microsoft Office PowerPoint</Application>
  <PresentationFormat>Widescreen</PresentationFormat>
  <Paragraphs>23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Thème Office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Coline GODARD</dc:creator>
  <cp:lastModifiedBy>Andrea Michelini</cp:lastModifiedBy>
  <cp:revision>28</cp:revision>
  <dcterms:created xsi:type="dcterms:W3CDTF">2022-08-05T14:41:53Z</dcterms:created>
  <dcterms:modified xsi:type="dcterms:W3CDTF">2026-08-11T11:08:00Z</dcterms:modified>
</cp:coreProperties>
</file>